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media/image1.jpeg" ContentType="image/jpeg"/>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lvl1pPr>
    <a:lvl2pPr marL="0" marR="0" indent="45720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lvl2pPr>
    <a:lvl3pPr marL="0" marR="0" indent="91440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lvl3pPr>
    <a:lvl4pPr marL="0" marR="0" indent="137160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lvl4pPr>
    <a:lvl5pPr marL="0" marR="0" indent="182880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lvl5pPr>
    <a:lvl6pPr marL="0" marR="0" indent="228600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lvl6pPr>
    <a:lvl7pPr marL="0" marR="0" indent="274320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lvl7pPr>
    <a:lvl8pPr marL="0" marR="0" indent="320040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lvl8pPr>
    <a:lvl9pPr marL="0" marR="0" indent="365760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8F44A2F1-9E1F-4B54-A3A2-5F16C0AD49E2}"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DF8F5"/>
          </a:solidFill>
        </a:fill>
      </a:tcStyle>
    </a:wholeTbl>
    <a:band2H>
      <a:tcTxStyle b="def" i="def"/>
      <a:tcStyle>
        <a:tcBdr/>
        <a:fill>
          <a:solidFill>
            <a:srgbClr val="FEFCFA"/>
          </a:solidFill>
        </a:fill>
      </a:tcStyle>
    </a:band2H>
    <a:firstCol>
      <a:tcTxStyle b="on" i="off">
        <a:fontRef idx="major">
          <a:srgbClr val="FFFFFF"/>
        </a:fontRef>
        <a:srgbClr val="FFFFFF"/>
      </a:tcTxStyle>
      <a:tcStyle>
        <a:tcBdr>
          <a:left>
            <a:ln w="12700" cap="flat">
              <a:solidFill>
                <a:srgbClr val="FFFFFF"/>
              </a:solidFill>
              <a:prstDash val="solid"/>
              <a:round/>
            </a:ln>
          </a:left>
          <a:right>
            <a:ln w="381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EEE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EEE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9EEE6"/>
          </a:solidFill>
        </a:fill>
      </a:tcStyle>
    </a:firstRow>
  </a:tblStyle>
  <a:tblStyle styleId="{C7B018BB-80A7-4F77-B60F-C8B233D01FF8}" styleName="">
    <a:tblBg/>
    <a:wholeTbl>
      <a:tcTxStyle b="def" i="def">
        <a:font>
          <a:latin typeface="Helvetica Neue"/>
          <a:ea typeface="Helvetica Neue"/>
          <a:cs typeface="Helvetica Neue"/>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b="def" i="def"/>
      <a:tcStyle>
        <a:tcBdr/>
        <a:fill>
          <a:solidFill>
            <a:srgbClr val="E1E0DA"/>
          </a:solidFill>
        </a:fill>
      </a:tcStyle>
    </a:band2H>
    <a:firstCol>
      <a:tcTxStyle b="def" i="def">
        <a:font>
          <a:latin typeface="Helvetica Neue Medium"/>
          <a:ea typeface="Helvetica Neue Medium"/>
          <a:cs typeface="Helvetica Neue Medium"/>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def" i="def">
        <a:font>
          <a:latin typeface="Helvetica Neue"/>
          <a:ea typeface="Helvetica Neue"/>
          <a:cs typeface="Helvetica Neue"/>
        </a:font>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def" i="def">
        <a:font>
          <a:latin typeface="Helvetica Neue Medium"/>
          <a:ea typeface="Helvetica Neue Medium"/>
          <a:cs typeface="Helvetica Neue Medium"/>
        </a:font>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def" i="de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b="def" i="def"/>
      <a:tcStyle>
        <a:tcBdr/>
        <a:fill>
          <a:solidFill>
            <a:srgbClr val="EDEADD"/>
          </a:solidFill>
        </a:fill>
      </a:tcStyle>
    </a:band2H>
    <a:firstCol>
      <a:tcTxStyle b="def" i="de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def" i="de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def" i="def">
        <a:font>
          <a:latin typeface="Helvetica Neue Medium"/>
          <a:ea typeface="Helvetica Neue Medium"/>
          <a:cs typeface="Helvetica Neue Medium"/>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def" i="def">
        <a:font>
          <a:latin typeface="Helvetica Neue"/>
          <a:ea typeface="Helvetica Neue"/>
          <a:cs typeface="Helvetica Neue"/>
        </a:font>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b="def" i="def"/>
      <a:tcStyle>
        <a:tcBdr/>
        <a:fill>
          <a:solidFill>
            <a:srgbClr val="DADBDA"/>
          </a:solidFill>
        </a:fill>
      </a:tcStyle>
    </a:band2H>
    <a:firstCol>
      <a:tcTxStyle b="on" i="de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de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de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def" i="def">
        <a:font>
          <a:latin typeface="Helvetica Neue"/>
          <a:ea typeface="Helvetica Neue"/>
          <a:cs typeface="Helvetica Neue"/>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b="def" i="def"/>
      <a:tcStyle>
        <a:tcBdr/>
        <a:fill>
          <a:solidFill>
            <a:srgbClr val="9A9AA5"/>
          </a:solidFill>
        </a:fill>
      </a:tcStyle>
    </a:band2H>
    <a:firstCol>
      <a:tcTxStyle b="on" i="de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de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def">
        <a:font>
          <a:latin typeface="Helvetica Neue"/>
          <a:ea typeface="Helvetica Neue"/>
          <a:cs typeface="Helvetica Neue"/>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def" i="de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b="def" i="def"/>
      <a:tcStyle>
        <a:tcBdr/>
        <a:fill>
          <a:solidFill>
            <a:srgbClr val="EDEEEE"/>
          </a:solidFill>
        </a:fill>
      </a:tcStyle>
    </a:band2H>
    <a:firstCol>
      <a:tcTxStyle b="on" i="def">
        <a:font>
          <a:latin typeface="Helvetica Neue"/>
          <a:ea typeface="Helvetica Neue"/>
          <a:cs typeface="Helvetica Neue"/>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de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def">
        <a:font>
          <a:latin typeface="Helvetica Neue"/>
          <a:ea typeface="Helvetica Neue"/>
          <a:cs typeface="Helvetica Neue"/>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4C3C2611-4C71-4FC5-86AE-919BDF0F9419}" styleName="">
    <a:tblBg/>
    <a:wholeTbl>
      <a:tcTxStyle b="def" i="de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E3E5E8"/>
          </a:solidFill>
        </a:fill>
      </a:tcStyle>
    </a:band2H>
    <a:firstCol>
      <a:tcTxStyle b="on" i="de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def" i="de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de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363" name="Shape 363"/>
          <p:cNvSpPr/>
          <p:nvPr>
            <p:ph type="sldImg"/>
          </p:nvPr>
        </p:nvSpPr>
        <p:spPr>
          <a:xfrm>
            <a:off x="1143000" y="685800"/>
            <a:ext cx="4572000" cy="3429000"/>
          </a:xfrm>
          <a:prstGeom prst="rect">
            <a:avLst/>
          </a:prstGeom>
        </p:spPr>
        <p:txBody>
          <a:bodyPr/>
          <a:lstStyle/>
          <a:p>
            <a:pPr/>
          </a:p>
        </p:txBody>
      </p:sp>
      <p:sp>
        <p:nvSpPr>
          <p:cNvPr id="364" name="Shape 364"/>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defRPr sz="2200">
        <a:latin typeface="Lucida Grande"/>
        <a:ea typeface="Lucida Grande"/>
        <a:cs typeface="Lucida Grande"/>
        <a:sym typeface="Lucida Grande"/>
      </a:defRPr>
    </a:lvl1pPr>
    <a:lvl2pPr defTabSz="457200" latinLnBrk="0">
      <a:defRPr sz="2200">
        <a:latin typeface="Lucida Grande"/>
        <a:ea typeface="Lucida Grande"/>
        <a:cs typeface="Lucida Grande"/>
        <a:sym typeface="Lucida Grande"/>
      </a:defRPr>
    </a:lvl2pPr>
    <a:lvl3pPr defTabSz="457200" latinLnBrk="0">
      <a:defRPr sz="2200">
        <a:latin typeface="Lucida Grande"/>
        <a:ea typeface="Lucida Grande"/>
        <a:cs typeface="Lucida Grande"/>
        <a:sym typeface="Lucida Grande"/>
      </a:defRPr>
    </a:lvl3pPr>
    <a:lvl4pPr defTabSz="457200" latinLnBrk="0">
      <a:defRPr sz="2200">
        <a:latin typeface="Lucida Grande"/>
        <a:ea typeface="Lucida Grande"/>
        <a:cs typeface="Lucida Grande"/>
        <a:sym typeface="Lucida Grande"/>
      </a:defRPr>
    </a:lvl4pPr>
    <a:lvl5pPr defTabSz="457200" latinLnBrk="0">
      <a:defRPr sz="2200">
        <a:latin typeface="Lucida Grande"/>
        <a:ea typeface="Lucida Grande"/>
        <a:cs typeface="Lucida Grande"/>
        <a:sym typeface="Lucida Grande"/>
      </a:defRPr>
    </a:lvl5pPr>
    <a:lvl6pPr defTabSz="457200" latinLnBrk="0">
      <a:defRPr sz="2200">
        <a:latin typeface="Lucida Grande"/>
        <a:ea typeface="Lucida Grande"/>
        <a:cs typeface="Lucida Grande"/>
        <a:sym typeface="Lucida Grande"/>
      </a:defRPr>
    </a:lvl6pPr>
    <a:lvl7pPr defTabSz="457200" latinLnBrk="0">
      <a:defRPr sz="2200">
        <a:latin typeface="Lucida Grande"/>
        <a:ea typeface="Lucida Grande"/>
        <a:cs typeface="Lucida Grande"/>
        <a:sym typeface="Lucida Grande"/>
      </a:defRPr>
    </a:lvl7pPr>
    <a:lvl8pPr defTabSz="457200" latinLnBrk="0">
      <a:defRPr sz="2200">
        <a:latin typeface="Lucida Grande"/>
        <a:ea typeface="Lucida Grande"/>
        <a:cs typeface="Lucida Grande"/>
        <a:sym typeface="Lucida Grande"/>
      </a:defRPr>
    </a:lvl8pPr>
    <a:lvl9pPr defTabSz="457200" latinLnBrk="0">
      <a:defRPr sz="2200">
        <a:latin typeface="Lucida Grande"/>
        <a:ea typeface="Lucida Grande"/>
        <a:cs typeface="Lucida Grande"/>
        <a:sym typeface="Lucida Grande"/>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1.png"/></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9" Type="http://schemas.openxmlformats.org/officeDocument/2006/relationships/image" Target="../media/image10.png"/><Relationship Id="rId10" Type="http://schemas.openxmlformats.org/officeDocument/2006/relationships/image" Target="../media/image11.png"/><Relationship Id="rId11" Type="http://schemas.openxmlformats.org/officeDocument/2006/relationships/image" Target="../media/image12.png"/><Relationship Id="rId12" Type="http://schemas.openxmlformats.org/officeDocument/2006/relationships/image" Target="../media/image13.png"/><Relationship Id="rId13" Type="http://schemas.openxmlformats.org/officeDocument/2006/relationships/image" Target="../media/image14.png"/><Relationship Id="rId14" Type="http://schemas.openxmlformats.org/officeDocument/2006/relationships/image" Target="../media/image15.png"/><Relationship Id="rId15" Type="http://schemas.openxmlformats.org/officeDocument/2006/relationships/image" Target="../media/image16.png"/><Relationship Id="rId16" Type="http://schemas.openxmlformats.org/officeDocument/2006/relationships/image" Target="../media/image17.png"/><Relationship Id="rId17" Type="http://schemas.openxmlformats.org/officeDocument/2006/relationships/image" Target="../media/image18.png"/><Relationship Id="rId18" Type="http://schemas.openxmlformats.org/officeDocument/2006/relationships/image" Target="../media/image19.png"/><Relationship Id="rId19" Type="http://schemas.openxmlformats.org/officeDocument/2006/relationships/image" Target="../media/image20.png"/><Relationship Id="rId20" Type="http://schemas.openxmlformats.org/officeDocument/2006/relationships/image" Target="../media/image21.png"/><Relationship Id="rId21" Type="http://schemas.openxmlformats.org/officeDocument/2006/relationships/image" Target="../media/image22.png"/><Relationship Id="rId22" Type="http://schemas.openxmlformats.org/officeDocument/2006/relationships/image" Target="../media/image23.png"/><Relationship Id="rId23" Type="http://schemas.openxmlformats.org/officeDocument/2006/relationships/image" Target="../media/image24.png"/><Relationship Id="rId24" Type="http://schemas.openxmlformats.org/officeDocument/2006/relationships/image" Target="../media/image25.png"/><Relationship Id="rId25" Type="http://schemas.openxmlformats.org/officeDocument/2006/relationships/image" Target="../media/image26.png"/><Relationship Id="rId26" Type="http://schemas.openxmlformats.org/officeDocument/2006/relationships/image" Target="../media/image27.png"/><Relationship Id="rId27" Type="http://schemas.openxmlformats.org/officeDocument/2006/relationships/image" Target="../media/image28.png"/><Relationship Id="rId28" Type="http://schemas.openxmlformats.org/officeDocument/2006/relationships/image" Target="../media/image29.png"/><Relationship Id="rId29" Type="http://schemas.openxmlformats.org/officeDocument/2006/relationships/image" Target="../media/image30.png"/><Relationship Id="rId30" Type="http://schemas.openxmlformats.org/officeDocument/2006/relationships/image" Target="../media/image31.png"/><Relationship Id="rId31" Type="http://schemas.openxmlformats.org/officeDocument/2006/relationships/image" Target="../media/image32.png"/><Relationship Id="rId32" Type="http://schemas.openxmlformats.org/officeDocument/2006/relationships/image" Target="../media/image33.png"/><Relationship Id="rId33" Type="http://schemas.openxmlformats.org/officeDocument/2006/relationships/image" Target="../media/image34.png"/><Relationship Id="rId34" Type="http://schemas.openxmlformats.org/officeDocument/2006/relationships/image" Target="../media/image35.png"/><Relationship Id="rId35" Type="http://schemas.openxmlformats.org/officeDocument/2006/relationships/image" Target="../media/image36.png"/><Relationship Id="rId36" Type="http://schemas.openxmlformats.org/officeDocument/2006/relationships/image" Target="../media/image37.png"/><Relationship Id="rId37" Type="http://schemas.openxmlformats.org/officeDocument/2006/relationships/image" Target="../media/image38.png"/><Relationship Id="rId38" Type="http://schemas.openxmlformats.org/officeDocument/2006/relationships/image" Target="../media/image39.png"/><Relationship Id="rId39" Type="http://schemas.openxmlformats.org/officeDocument/2006/relationships/image" Target="../media/image40.png"/><Relationship Id="rId40" Type="http://schemas.openxmlformats.org/officeDocument/2006/relationships/image" Target="../media/image41.png"/><Relationship Id="rId41" Type="http://schemas.openxmlformats.org/officeDocument/2006/relationships/image" Target="../media/image42.png"/><Relationship Id="rId42" Type="http://schemas.openxmlformats.org/officeDocument/2006/relationships/image" Target="../media/image43.png"/><Relationship Id="rId43" Type="http://schemas.openxmlformats.org/officeDocument/2006/relationships/image" Target="../media/image44.png"/><Relationship Id="rId44" Type="http://schemas.openxmlformats.org/officeDocument/2006/relationships/image" Target="../media/image45.png"/><Relationship Id="rId45" Type="http://schemas.openxmlformats.org/officeDocument/2006/relationships/image" Target="../media/image46.png"/><Relationship Id="rId46" Type="http://schemas.openxmlformats.org/officeDocument/2006/relationships/image" Target="../media/image47.png"/><Relationship Id="rId47" Type="http://schemas.openxmlformats.org/officeDocument/2006/relationships/image" Target="../media/image48.png"/><Relationship Id="rId48" Type="http://schemas.openxmlformats.org/officeDocument/2006/relationships/image" Target="../media/image49.png"/><Relationship Id="rId49" Type="http://schemas.openxmlformats.org/officeDocument/2006/relationships/image" Target="../media/image50.png"/><Relationship Id="rId50" Type="http://schemas.openxmlformats.org/officeDocument/2006/relationships/image" Target="../media/image51.png"/><Relationship Id="rId51" Type="http://schemas.openxmlformats.org/officeDocument/2006/relationships/image" Target="../media/image52.png"/><Relationship Id="rId52" Type="http://schemas.openxmlformats.org/officeDocument/2006/relationships/image" Target="../media/image53.png"/><Relationship Id="rId53" Type="http://schemas.openxmlformats.org/officeDocument/2006/relationships/image" Target="../media/image54.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7">
    <p:spTree>
      <p:nvGrpSpPr>
        <p:cNvPr id="1" name=""/>
        <p:cNvGrpSpPr/>
        <p:nvPr/>
      </p:nvGrpSpPr>
      <p:grpSpPr>
        <a:xfrm>
          <a:off x="0" y="0"/>
          <a:ext cx="0" cy="0"/>
          <a:chOff x="0" y="0"/>
          <a:chExt cx="0" cy="0"/>
        </a:xfrm>
      </p:grpSpPr>
      <p:sp>
        <p:nvSpPr>
          <p:cNvPr id="134" name="Rectangle"/>
          <p:cNvSpPr/>
          <p:nvPr/>
        </p:nvSpPr>
        <p:spPr>
          <a:xfrm rot="16200000">
            <a:off x="297280" y="847606"/>
            <a:ext cx="4535781" cy="5127963"/>
          </a:xfrm>
          <a:prstGeom prst="rect">
            <a:avLst/>
          </a:prstGeom>
          <a:solidFill>
            <a:srgbClr val="0063AB"/>
          </a:solidFill>
          <a:ln w="12700">
            <a:miter lim="400000"/>
          </a:ln>
        </p:spPr>
        <p:txBody>
          <a:bodyPr lIns="45719" rIns="45719" anchor="ctr"/>
          <a:lstStyle/>
          <a:p>
            <a:pPr algn="ctr">
              <a:lnSpc>
                <a:spcPct val="100000"/>
              </a:lnSpc>
              <a:defRPr sz="1800">
                <a:solidFill>
                  <a:srgbClr val="26337B"/>
                </a:solidFill>
              </a:defRPr>
            </a:pPr>
          </a:p>
        </p:txBody>
      </p:sp>
      <p:sp>
        <p:nvSpPr>
          <p:cNvPr id="135" name="Image"/>
          <p:cNvSpPr/>
          <p:nvPr>
            <p:ph type="pic" sz="half" idx="13"/>
          </p:nvPr>
        </p:nvSpPr>
        <p:spPr>
          <a:xfrm>
            <a:off x="662295" y="0"/>
            <a:ext cx="3418433" cy="6858001"/>
          </a:xfrm>
          <a:prstGeom prst="rect">
            <a:avLst/>
          </a:prstGeom>
        </p:spPr>
        <p:txBody>
          <a:bodyPr lIns="91439" rIns="91439"/>
          <a:lstStyle/>
          <a:p>
            <a:pPr/>
          </a:p>
        </p:txBody>
      </p:sp>
      <p:sp>
        <p:nvSpPr>
          <p:cNvPr id="136" name="Title Emphasizes Important Words in Red"/>
          <p:cNvSpPr txBox="1"/>
          <p:nvPr>
            <p:ph type="body" sz="quarter" idx="14"/>
          </p:nvPr>
        </p:nvSpPr>
        <p:spPr>
          <a:xfrm>
            <a:off x="6276471" y="1034862"/>
            <a:ext cx="4867839" cy="1078232"/>
          </a:xfrm>
          <a:prstGeom prst="rect">
            <a:avLst/>
          </a:prstGeom>
        </p:spPr>
        <p:txBody>
          <a:bodyPr>
            <a:spAutoFit/>
          </a:bodyPr>
          <a:lstStyle/>
          <a:p>
            <a:pPr marL="0" indent="0">
              <a:lnSpc>
                <a:spcPct val="110000"/>
              </a:lnSpc>
              <a:spcBef>
                <a:spcPts val="0"/>
              </a:spcBef>
              <a:buSzTx/>
              <a:buFontTx/>
              <a:buNone/>
              <a:defRPr sz="3200">
                <a:solidFill>
                  <a:srgbClr val="26337B"/>
                </a:solidFill>
                <a:latin typeface="+mn-lt"/>
                <a:ea typeface="+mn-ea"/>
                <a:cs typeface="+mn-cs"/>
                <a:sym typeface="Raleway Black"/>
              </a:defRPr>
            </a:pPr>
            <a:r>
              <a:rPr>
                <a:solidFill>
                  <a:srgbClr val="0064AB"/>
                </a:solidFill>
              </a:rPr>
              <a:t>Title Emphasizes </a:t>
            </a:r>
            <a:r>
              <a:rPr>
                <a:solidFill>
                  <a:schemeClr val="accent5">
                    <a:lumOff val="-29866"/>
                  </a:schemeClr>
                </a:solidFill>
              </a:rPr>
              <a:t>Important Words</a:t>
            </a:r>
            <a:r>
              <a:rPr>
                <a:solidFill>
                  <a:srgbClr val="0064AB"/>
                </a:solidFill>
              </a:rPr>
              <a:t> in Red</a:t>
            </a:r>
          </a:p>
        </p:txBody>
      </p:sp>
      <p:sp>
        <p:nvSpPr>
          <p:cNvPr id="137" name="Learn History of VCCS…"/>
          <p:cNvSpPr txBox="1"/>
          <p:nvPr>
            <p:ph type="body" sz="quarter" idx="15"/>
          </p:nvPr>
        </p:nvSpPr>
        <p:spPr>
          <a:xfrm>
            <a:off x="6302619" y="2503791"/>
            <a:ext cx="4164658" cy="2885441"/>
          </a:xfrm>
          <a:prstGeom prst="rect">
            <a:avLst/>
          </a:prstGeom>
        </p:spPr>
        <p:txBody>
          <a:bodyPr>
            <a:spAutoFit/>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138" name="Welcome to VCCS!"/>
          <p:cNvSpPr txBox="1"/>
          <p:nvPr>
            <p:ph type="body" sz="quarter" idx="16"/>
          </p:nvPr>
        </p:nvSpPr>
        <p:spPr>
          <a:xfrm rot="16200000">
            <a:off x="2873290" y="3199130"/>
            <a:ext cx="3422563" cy="459741"/>
          </a:xfrm>
          <a:prstGeom prst="rect">
            <a:avLst/>
          </a:prstGeom>
        </p:spPr>
        <p:txBody>
          <a:bodyPr>
            <a:spAutoFit/>
          </a:bodyPr>
          <a:lstStyle>
            <a:lvl1pPr marL="0" indent="0" algn="ctr">
              <a:lnSpc>
                <a:spcPct val="150000"/>
              </a:lnSpc>
              <a:spcBef>
                <a:spcPts val="0"/>
              </a:spcBef>
              <a:buSzTx/>
              <a:buFontTx/>
              <a:buNone/>
              <a:defRPr sz="2400">
                <a:solidFill>
                  <a:srgbClr val="FFFFFF"/>
                </a:solidFill>
                <a:latin typeface="+mn-lt"/>
                <a:ea typeface="+mn-ea"/>
                <a:cs typeface="+mn-cs"/>
                <a:sym typeface="Raleway Black"/>
              </a:defRPr>
            </a:lvl1pPr>
          </a:lstStyle>
          <a:p>
            <a:pPr/>
            <a:r>
              <a:t>Welcome to VCCS!</a:t>
            </a:r>
          </a:p>
        </p:txBody>
      </p:sp>
      <p:sp>
        <p:nvSpPr>
          <p:cNvPr id="139"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140"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14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8">
    <p:spTree>
      <p:nvGrpSpPr>
        <p:cNvPr id="1" name=""/>
        <p:cNvGrpSpPr/>
        <p:nvPr/>
      </p:nvGrpSpPr>
      <p:grpSpPr>
        <a:xfrm>
          <a:off x="0" y="0"/>
          <a:ext cx="0" cy="0"/>
          <a:chOff x="0" y="0"/>
          <a:chExt cx="0" cy="0"/>
        </a:xfrm>
      </p:grpSpPr>
      <p:sp>
        <p:nvSpPr>
          <p:cNvPr id="148" name="Rectangle"/>
          <p:cNvSpPr/>
          <p:nvPr/>
        </p:nvSpPr>
        <p:spPr>
          <a:xfrm rot="16200000">
            <a:off x="7380721" y="847606"/>
            <a:ext cx="4535781" cy="5127963"/>
          </a:xfrm>
          <a:prstGeom prst="rect">
            <a:avLst/>
          </a:prstGeom>
          <a:solidFill>
            <a:srgbClr val="0063AB"/>
          </a:solidFill>
          <a:ln w="12700">
            <a:miter lim="400000"/>
          </a:ln>
        </p:spPr>
        <p:txBody>
          <a:bodyPr lIns="45719" rIns="45719" anchor="ctr"/>
          <a:lstStyle/>
          <a:p>
            <a:pPr algn="ctr">
              <a:lnSpc>
                <a:spcPct val="100000"/>
              </a:lnSpc>
              <a:defRPr sz="1800">
                <a:solidFill>
                  <a:srgbClr val="26337B"/>
                </a:solidFill>
              </a:defRPr>
            </a:pPr>
          </a:p>
        </p:txBody>
      </p:sp>
      <p:sp>
        <p:nvSpPr>
          <p:cNvPr id="149" name="Image"/>
          <p:cNvSpPr/>
          <p:nvPr>
            <p:ph type="pic" sz="half" idx="13"/>
          </p:nvPr>
        </p:nvSpPr>
        <p:spPr>
          <a:xfrm>
            <a:off x="8015595" y="0"/>
            <a:ext cx="3418433" cy="6858001"/>
          </a:xfrm>
          <a:prstGeom prst="rect">
            <a:avLst/>
          </a:prstGeom>
        </p:spPr>
        <p:txBody>
          <a:bodyPr lIns="91439" rIns="91439"/>
          <a:lstStyle/>
          <a:p>
            <a:pPr/>
          </a:p>
        </p:txBody>
      </p:sp>
      <p:sp>
        <p:nvSpPr>
          <p:cNvPr id="150" name="Title Emphasizes Important Words in Red"/>
          <p:cNvSpPr txBox="1"/>
          <p:nvPr>
            <p:ph type="body" sz="quarter" idx="14"/>
          </p:nvPr>
        </p:nvSpPr>
        <p:spPr>
          <a:xfrm>
            <a:off x="1323471" y="1034862"/>
            <a:ext cx="4890163" cy="1078232"/>
          </a:xfrm>
          <a:prstGeom prst="rect">
            <a:avLst/>
          </a:prstGeom>
        </p:spPr>
        <p:txBody>
          <a:bodyPr>
            <a:spAutoFit/>
          </a:bodyPr>
          <a:lstStyle/>
          <a:p>
            <a:pPr marL="0" indent="0">
              <a:lnSpc>
                <a:spcPct val="110000"/>
              </a:lnSpc>
              <a:spcBef>
                <a:spcPts val="0"/>
              </a:spcBef>
              <a:buSzTx/>
              <a:buFontTx/>
              <a:buNone/>
              <a:defRPr sz="3200">
                <a:solidFill>
                  <a:srgbClr val="26337B"/>
                </a:solidFill>
                <a:latin typeface="+mn-lt"/>
                <a:ea typeface="+mn-ea"/>
                <a:cs typeface="+mn-cs"/>
                <a:sym typeface="Raleway Black"/>
              </a:defRPr>
            </a:pPr>
            <a:r>
              <a:rPr>
                <a:solidFill>
                  <a:srgbClr val="0064AB"/>
                </a:solidFill>
              </a:rPr>
              <a:t>Title Emphasizes </a:t>
            </a:r>
            <a:r>
              <a:rPr>
                <a:solidFill>
                  <a:schemeClr val="accent5">
                    <a:lumOff val="-29866"/>
                  </a:schemeClr>
                </a:solidFill>
              </a:rPr>
              <a:t>Important Words</a:t>
            </a:r>
            <a:r>
              <a:rPr>
                <a:solidFill>
                  <a:srgbClr val="0064AB"/>
                </a:solidFill>
              </a:rPr>
              <a:t> in Red</a:t>
            </a:r>
          </a:p>
        </p:txBody>
      </p:sp>
      <p:sp>
        <p:nvSpPr>
          <p:cNvPr id="151" name="Learn History of VCCS…"/>
          <p:cNvSpPr txBox="1"/>
          <p:nvPr>
            <p:ph type="body" sz="quarter" idx="15"/>
          </p:nvPr>
        </p:nvSpPr>
        <p:spPr>
          <a:xfrm>
            <a:off x="1349619" y="2503791"/>
            <a:ext cx="4164658" cy="2885441"/>
          </a:xfrm>
          <a:prstGeom prst="rect">
            <a:avLst/>
          </a:prstGeom>
        </p:spPr>
        <p:txBody>
          <a:bodyPr>
            <a:spAutoFit/>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152" name="Welcome to VCCS!"/>
          <p:cNvSpPr txBox="1"/>
          <p:nvPr>
            <p:ph type="body" sz="quarter" idx="16"/>
          </p:nvPr>
        </p:nvSpPr>
        <p:spPr>
          <a:xfrm rot="5400000">
            <a:off x="5883190" y="3199130"/>
            <a:ext cx="3422563" cy="459741"/>
          </a:xfrm>
          <a:prstGeom prst="rect">
            <a:avLst/>
          </a:prstGeom>
        </p:spPr>
        <p:txBody>
          <a:bodyPr>
            <a:spAutoFit/>
          </a:bodyPr>
          <a:lstStyle>
            <a:lvl1pPr marL="0" indent="0" algn="ctr">
              <a:lnSpc>
                <a:spcPct val="150000"/>
              </a:lnSpc>
              <a:spcBef>
                <a:spcPts val="0"/>
              </a:spcBef>
              <a:buSzTx/>
              <a:buFontTx/>
              <a:buNone/>
              <a:defRPr sz="2400">
                <a:solidFill>
                  <a:srgbClr val="FFFFFF"/>
                </a:solidFill>
                <a:latin typeface="+mn-lt"/>
                <a:ea typeface="+mn-ea"/>
                <a:cs typeface="+mn-cs"/>
                <a:sym typeface="Raleway Black"/>
              </a:defRPr>
            </a:lvl1pPr>
          </a:lstStyle>
          <a:p>
            <a:pPr/>
            <a:r>
              <a:t>Welcome to VCCS!</a:t>
            </a:r>
          </a:p>
        </p:txBody>
      </p:sp>
      <p:sp>
        <p:nvSpPr>
          <p:cNvPr id="153" name="Rectangle"/>
          <p:cNvSpPr/>
          <p:nvPr/>
        </p:nvSpPr>
        <p:spPr>
          <a:xfrm>
            <a:off x="-19713"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154" name="Image" descr="Image"/>
          <p:cNvPicPr>
            <a:picLocks noChangeAspect="1"/>
          </p:cNvPicPr>
          <p:nvPr/>
        </p:nvPicPr>
        <p:blipFill>
          <a:blip r:embed="rId2">
            <a:extLst/>
          </a:blip>
          <a:stretch>
            <a:fillRect/>
          </a:stretch>
        </p:blipFill>
        <p:spPr>
          <a:xfrm>
            <a:off x="372488" y="6203895"/>
            <a:ext cx="1206102" cy="441678"/>
          </a:xfrm>
          <a:prstGeom prst="rect">
            <a:avLst/>
          </a:prstGeom>
          <a:ln w="12700">
            <a:miter lim="400000"/>
          </a:ln>
        </p:spPr>
      </p:pic>
      <p:sp>
        <p:nvSpPr>
          <p:cNvPr id="15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9: Title Only">
    <p:spTree>
      <p:nvGrpSpPr>
        <p:cNvPr id="1" name=""/>
        <p:cNvGrpSpPr/>
        <p:nvPr/>
      </p:nvGrpSpPr>
      <p:grpSpPr>
        <a:xfrm>
          <a:off x="0" y="0"/>
          <a:ext cx="0" cy="0"/>
          <a:chOff x="0" y="0"/>
          <a:chExt cx="0" cy="0"/>
        </a:xfrm>
      </p:grpSpPr>
      <p:sp>
        <p:nvSpPr>
          <p:cNvPr id="162" name="Title Emphasizes Important Words in Red"/>
          <p:cNvSpPr txBox="1"/>
          <p:nvPr>
            <p:ph type="body" sz="quarter" idx="13"/>
          </p:nvPr>
        </p:nvSpPr>
        <p:spPr>
          <a:xfrm>
            <a:off x="1552089" y="490496"/>
            <a:ext cx="9087822" cy="561341"/>
          </a:xfrm>
          <a:prstGeom prst="rect">
            <a:avLst/>
          </a:prstGeom>
        </p:spPr>
        <p:txBody>
          <a:bodyPr>
            <a:spAutoFit/>
          </a:bodyPr>
          <a:lstStyle/>
          <a:p>
            <a:pPr marL="0" indent="0" algn="ctr">
              <a:lnSpc>
                <a:spcPct val="110000"/>
              </a:lnSpc>
              <a:spcBef>
                <a:spcPts val="0"/>
              </a:spcBef>
              <a:buSzTx/>
              <a:buFontTx/>
              <a:buNone/>
              <a:defRPr sz="3200">
                <a:solidFill>
                  <a:schemeClr val="accent5">
                    <a:lumOff val="-29866"/>
                  </a:schemeClr>
                </a:solidFill>
                <a:latin typeface="+mn-lt"/>
                <a:ea typeface="+mn-ea"/>
                <a:cs typeface="+mn-cs"/>
                <a:sym typeface="Raleway Black"/>
              </a:defRPr>
            </a:pPr>
            <a:r>
              <a:rPr>
                <a:solidFill>
                  <a:srgbClr val="0064AB"/>
                </a:solidFill>
              </a:rPr>
              <a:t>Title Emphasizes </a:t>
            </a:r>
            <a:r>
              <a:t>Important Words</a:t>
            </a:r>
            <a:r>
              <a:rPr>
                <a:solidFill>
                  <a:srgbClr val="0064AB"/>
                </a:solidFill>
              </a:rPr>
              <a:t> in Red</a:t>
            </a:r>
          </a:p>
        </p:txBody>
      </p:sp>
      <p:sp>
        <p:nvSpPr>
          <p:cNvPr id="16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ATA 1">
    <p:spTree>
      <p:nvGrpSpPr>
        <p:cNvPr id="1" name=""/>
        <p:cNvGrpSpPr/>
        <p:nvPr/>
      </p:nvGrpSpPr>
      <p:grpSpPr>
        <a:xfrm>
          <a:off x="0" y="0"/>
          <a:ext cx="0" cy="0"/>
          <a:chOff x="0" y="0"/>
          <a:chExt cx="0" cy="0"/>
        </a:xfrm>
      </p:grpSpPr>
      <p:sp>
        <p:nvSpPr>
          <p:cNvPr id="170" name="Rectangle"/>
          <p:cNvSpPr/>
          <p:nvPr/>
        </p:nvSpPr>
        <p:spPr>
          <a:xfrm>
            <a:off x="0" y="2525521"/>
            <a:ext cx="12192000" cy="3229407"/>
          </a:xfrm>
          <a:prstGeom prst="rect">
            <a:avLst/>
          </a:prstGeom>
          <a:solidFill>
            <a:srgbClr val="0063AB"/>
          </a:solidFill>
          <a:ln w="12700">
            <a:miter lim="400000"/>
          </a:ln>
        </p:spPr>
        <p:txBody>
          <a:bodyPr lIns="45719" rIns="45719" anchor="ctr"/>
          <a:lstStyle/>
          <a:p>
            <a:pPr algn="ctr">
              <a:lnSpc>
                <a:spcPct val="100000"/>
              </a:lnSpc>
              <a:defRPr sz="1800">
                <a:solidFill>
                  <a:srgbClr val="FFFFFF"/>
                </a:solidFill>
              </a:defRPr>
            </a:pPr>
          </a:p>
        </p:txBody>
      </p:sp>
      <p:sp>
        <p:nvSpPr>
          <p:cNvPr id="171" name="Circle"/>
          <p:cNvSpPr/>
          <p:nvPr/>
        </p:nvSpPr>
        <p:spPr>
          <a:xfrm>
            <a:off x="1411290" y="652776"/>
            <a:ext cx="3732666" cy="3732665"/>
          </a:xfrm>
          <a:prstGeom prst="ellipse">
            <a:avLst/>
          </a:prstGeom>
          <a:solidFill>
            <a:srgbClr val="FFFFFF"/>
          </a:solidFill>
          <a:ln w="12700">
            <a:miter lim="400000"/>
          </a:ln>
        </p:spPr>
        <p:txBody>
          <a:bodyPr lIns="45719" rIns="45719" anchor="ctr"/>
          <a:lstStyle/>
          <a:p>
            <a:pPr algn="ctr">
              <a:lnSpc>
                <a:spcPct val="100000"/>
              </a:lnSpc>
              <a:defRPr sz="1800">
                <a:solidFill>
                  <a:srgbClr val="FFFFFF"/>
                </a:solidFill>
              </a:defRPr>
            </a:pPr>
          </a:p>
        </p:txBody>
      </p:sp>
      <p:sp>
        <p:nvSpPr>
          <p:cNvPr id="172" name="Image"/>
          <p:cNvSpPr/>
          <p:nvPr>
            <p:ph type="pic" sz="quarter" idx="13"/>
          </p:nvPr>
        </p:nvSpPr>
        <p:spPr>
          <a:xfrm>
            <a:off x="1510237" y="751722"/>
            <a:ext cx="3534772" cy="3534772"/>
          </a:xfrm>
          <a:prstGeom prst="rect">
            <a:avLst/>
          </a:prstGeom>
        </p:spPr>
        <p:txBody>
          <a:bodyPr lIns="91439" rIns="91439"/>
          <a:lstStyle/>
          <a:p>
            <a:pPr/>
          </a:p>
        </p:txBody>
      </p:sp>
      <p:sp>
        <p:nvSpPr>
          <p:cNvPr id="173" name="Title Emphasizes Important Words in Red"/>
          <p:cNvSpPr txBox="1"/>
          <p:nvPr>
            <p:ph type="body" sz="quarter" idx="14" hasCustomPrompt="1"/>
          </p:nvPr>
        </p:nvSpPr>
        <p:spPr>
          <a:xfrm>
            <a:off x="5991762" y="1129223"/>
            <a:ext cx="4944535" cy="1078231"/>
          </a:xfrm>
          <a:prstGeom prst="rect">
            <a:avLst/>
          </a:prstGeom>
        </p:spPr>
        <p:txBody>
          <a:bodyPr>
            <a:spAutoFit/>
          </a:bodyPr>
          <a:lstStyle>
            <a:lvl1pPr marL="0" indent="0">
              <a:lnSpc>
                <a:spcPct val="110000"/>
              </a:lnSpc>
              <a:spcBef>
                <a:spcPts val="0"/>
              </a:spcBef>
              <a:buSzTx/>
              <a:buFontTx/>
              <a:buNone/>
              <a:defRPr sz="3200">
                <a:solidFill>
                  <a:srgbClr val="26337B"/>
                </a:solidFill>
                <a:latin typeface="+mn-lt"/>
                <a:ea typeface="+mn-ea"/>
                <a:cs typeface="+mn-cs"/>
                <a:sym typeface="Raleway Black"/>
              </a:defRPr>
            </a:lvl1pPr>
          </a:lstStyle>
          <a:p>
            <a:pPr/>
            <a:r>
              <a:t>Title</a:t>
            </a:r>
          </a:p>
        </p:txBody>
      </p:sp>
      <p:sp>
        <p:nvSpPr>
          <p:cNvPr id="174" name="Bullet point 1…"/>
          <p:cNvSpPr txBox="1"/>
          <p:nvPr>
            <p:ph type="body" sz="quarter" idx="15"/>
          </p:nvPr>
        </p:nvSpPr>
        <p:spPr>
          <a:xfrm>
            <a:off x="6035963" y="3009237"/>
            <a:ext cx="5695806" cy="2225041"/>
          </a:xfrm>
          <a:prstGeom prst="rect">
            <a:avLst/>
          </a:prstGeom>
        </p:spPr>
        <p:txBody>
          <a:bodyPr>
            <a:spAutoFit/>
          </a:bodyPr>
          <a:lstStyle/>
          <a:p>
            <a:pPr marL="195942" indent="-195942" defTabSz="457200">
              <a:lnSpc>
                <a:spcPct val="100000"/>
              </a:lnSpc>
              <a:spcBef>
                <a:spcPts val="1600"/>
              </a:spcBef>
              <a:buSzPct val="60000"/>
              <a:buChar char="✦"/>
              <a:defRPr sz="2200">
                <a:solidFill>
                  <a:srgbClr val="FFFFFF"/>
                </a:solidFill>
              </a:defRPr>
            </a:pPr>
            <a:r>
              <a:t>Bullet point 1</a:t>
            </a:r>
          </a:p>
          <a:p>
            <a:pPr marL="195942" indent="-195942" defTabSz="457200">
              <a:lnSpc>
                <a:spcPct val="100000"/>
              </a:lnSpc>
              <a:spcBef>
                <a:spcPts val="1600"/>
              </a:spcBef>
              <a:buSzPct val="60000"/>
              <a:buChar char="✦"/>
              <a:defRPr sz="2200">
                <a:solidFill>
                  <a:srgbClr val="FFFFFF"/>
                </a:solidFill>
              </a:defRPr>
            </a:pPr>
            <a:r>
              <a:t>Bullet point 2</a:t>
            </a:r>
          </a:p>
          <a:p>
            <a:pPr marL="195942" indent="-195942" defTabSz="457200">
              <a:lnSpc>
                <a:spcPct val="100000"/>
              </a:lnSpc>
              <a:spcBef>
                <a:spcPts val="1600"/>
              </a:spcBef>
              <a:buSzPct val="60000"/>
              <a:buChar char="✦"/>
              <a:defRPr sz="2200">
                <a:solidFill>
                  <a:srgbClr val="FFFFFF"/>
                </a:solidFill>
              </a:defRPr>
            </a:pPr>
            <a:r>
              <a:t>Bullet point 3</a:t>
            </a:r>
          </a:p>
          <a:p>
            <a:pPr marL="195942" indent="-195942" defTabSz="457200">
              <a:lnSpc>
                <a:spcPct val="100000"/>
              </a:lnSpc>
              <a:spcBef>
                <a:spcPts val="1600"/>
              </a:spcBef>
              <a:buSzPct val="60000"/>
              <a:buChar char="✦"/>
              <a:defRPr sz="2200">
                <a:solidFill>
                  <a:srgbClr val="FFFFFF"/>
                </a:solidFill>
              </a:defRPr>
            </a:pPr>
            <a:r>
              <a:t>Bullet point 4</a:t>
            </a:r>
          </a:p>
        </p:txBody>
      </p:sp>
      <p:sp>
        <p:nvSpPr>
          <p:cNvPr id="175"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176"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17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ATA 2">
    <p:spTree>
      <p:nvGrpSpPr>
        <p:cNvPr id="1" name=""/>
        <p:cNvGrpSpPr/>
        <p:nvPr/>
      </p:nvGrpSpPr>
      <p:grpSpPr>
        <a:xfrm>
          <a:off x="0" y="0"/>
          <a:ext cx="0" cy="0"/>
          <a:chOff x="0" y="0"/>
          <a:chExt cx="0" cy="0"/>
        </a:xfrm>
      </p:grpSpPr>
      <p:sp>
        <p:nvSpPr>
          <p:cNvPr id="184" name="Rectangle"/>
          <p:cNvSpPr/>
          <p:nvPr/>
        </p:nvSpPr>
        <p:spPr>
          <a:xfrm>
            <a:off x="1486983" y="2062243"/>
            <a:ext cx="2839609" cy="3679350"/>
          </a:xfrm>
          <a:prstGeom prst="rect">
            <a:avLst/>
          </a:prstGeom>
          <a:solidFill>
            <a:schemeClr val="accent5">
              <a:lumOff val="-29866"/>
            </a:schemeClr>
          </a:solidFill>
          <a:ln w="12700">
            <a:miter lim="400000"/>
          </a:ln>
        </p:spPr>
        <p:txBody>
          <a:bodyPr lIns="45719" rIns="45719" anchor="ctr"/>
          <a:lstStyle/>
          <a:p>
            <a:pPr defTabSz="1511300">
              <a:lnSpc>
                <a:spcPct val="90000"/>
              </a:lnSpc>
              <a:spcBef>
                <a:spcPts val="700"/>
              </a:spcBef>
              <a:defRPr>
                <a:solidFill>
                  <a:srgbClr val="000000"/>
                </a:solidFill>
              </a:defRPr>
            </a:pPr>
          </a:p>
        </p:txBody>
      </p:sp>
      <p:sp>
        <p:nvSpPr>
          <p:cNvPr id="185" name="Rectangle"/>
          <p:cNvSpPr/>
          <p:nvPr/>
        </p:nvSpPr>
        <p:spPr>
          <a:xfrm>
            <a:off x="4676195" y="2062243"/>
            <a:ext cx="2839610" cy="3679350"/>
          </a:xfrm>
          <a:prstGeom prst="rect">
            <a:avLst/>
          </a:prstGeom>
          <a:solidFill>
            <a:srgbClr val="929292"/>
          </a:solidFill>
          <a:ln w="12700">
            <a:miter lim="400000"/>
          </a:ln>
        </p:spPr>
        <p:txBody>
          <a:bodyPr lIns="45719" rIns="45719" anchor="ctr"/>
          <a:lstStyle/>
          <a:p>
            <a:pPr defTabSz="1511300">
              <a:lnSpc>
                <a:spcPct val="90000"/>
              </a:lnSpc>
              <a:spcBef>
                <a:spcPts val="700"/>
              </a:spcBef>
              <a:defRPr>
                <a:solidFill>
                  <a:srgbClr val="000000"/>
                </a:solidFill>
              </a:defRPr>
            </a:pPr>
          </a:p>
        </p:txBody>
      </p:sp>
      <p:sp>
        <p:nvSpPr>
          <p:cNvPr id="186" name="Rectangle"/>
          <p:cNvSpPr/>
          <p:nvPr/>
        </p:nvSpPr>
        <p:spPr>
          <a:xfrm>
            <a:off x="7857161" y="2062243"/>
            <a:ext cx="2839609" cy="3679350"/>
          </a:xfrm>
          <a:prstGeom prst="rect">
            <a:avLst/>
          </a:prstGeom>
          <a:solidFill>
            <a:srgbClr val="0063AB"/>
          </a:solidFill>
          <a:ln w="12700">
            <a:miter lim="400000"/>
          </a:ln>
        </p:spPr>
        <p:txBody>
          <a:bodyPr lIns="45719" rIns="45719" anchor="ctr"/>
          <a:lstStyle/>
          <a:p>
            <a:pPr defTabSz="1511300">
              <a:lnSpc>
                <a:spcPct val="90000"/>
              </a:lnSpc>
              <a:spcBef>
                <a:spcPts val="700"/>
              </a:spcBef>
              <a:defRPr>
                <a:solidFill>
                  <a:srgbClr val="26337B"/>
                </a:solidFill>
              </a:defRPr>
            </a:pPr>
          </a:p>
        </p:txBody>
      </p:sp>
      <p:sp>
        <p:nvSpPr>
          <p:cNvPr id="187" name="Image"/>
          <p:cNvSpPr/>
          <p:nvPr>
            <p:ph type="pic" sz="quarter" idx="13"/>
          </p:nvPr>
        </p:nvSpPr>
        <p:spPr>
          <a:xfrm>
            <a:off x="2382713" y="1552626"/>
            <a:ext cx="1029455" cy="1029454"/>
          </a:xfrm>
          <a:prstGeom prst="rect">
            <a:avLst/>
          </a:prstGeom>
          <a:ln w="28575">
            <a:solidFill>
              <a:srgbClr val="FFFFFF"/>
            </a:solidFill>
            <a:round/>
          </a:ln>
        </p:spPr>
        <p:txBody>
          <a:bodyPr lIns="91439" rIns="91439"/>
          <a:lstStyle/>
          <a:p>
            <a:pPr/>
          </a:p>
        </p:txBody>
      </p:sp>
      <p:sp>
        <p:nvSpPr>
          <p:cNvPr id="188" name="Title…"/>
          <p:cNvSpPr txBox="1"/>
          <p:nvPr/>
        </p:nvSpPr>
        <p:spPr>
          <a:xfrm>
            <a:off x="1820094" y="2861872"/>
            <a:ext cx="2173388" cy="191820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b="1" sz="2400">
                <a:solidFill>
                  <a:srgbClr val="FFFFFF"/>
                </a:solidFill>
              </a:defRPr>
            </a:pPr>
            <a:r>
              <a:t>Title</a:t>
            </a:r>
          </a:p>
          <a:p>
            <a:pPr algn="ctr">
              <a:defRPr b="1" sz="2400">
                <a:solidFill>
                  <a:srgbClr val="FFFFFF"/>
                </a:solidFill>
              </a:defRPr>
            </a:pPr>
          </a:p>
          <a:p>
            <a:pPr algn="ctr" defTabSz="711200">
              <a:lnSpc>
                <a:spcPct val="120000"/>
              </a:lnSpc>
              <a:spcBef>
                <a:spcPts val="600"/>
              </a:spcBef>
              <a:defRPr sz="1500">
                <a:solidFill>
                  <a:srgbClr val="FFFFFF"/>
                </a:solidFill>
                <a:latin typeface="Trebuchet MS"/>
                <a:ea typeface="Trebuchet MS"/>
                <a:cs typeface="Trebuchet MS"/>
                <a:sym typeface="Trebuchet MS"/>
              </a:defRPr>
            </a:pPr>
            <a:r>
              <a:t>Data 1</a:t>
            </a:r>
          </a:p>
          <a:p>
            <a:pPr algn="ctr" defTabSz="711200">
              <a:lnSpc>
                <a:spcPct val="120000"/>
              </a:lnSpc>
              <a:spcBef>
                <a:spcPts val="600"/>
              </a:spcBef>
              <a:defRPr sz="1500">
                <a:solidFill>
                  <a:srgbClr val="FFFFFF"/>
                </a:solidFill>
                <a:latin typeface="Trebuchet MS"/>
                <a:ea typeface="Trebuchet MS"/>
                <a:cs typeface="Trebuchet MS"/>
                <a:sym typeface="Trebuchet MS"/>
              </a:defRPr>
            </a:pPr>
            <a:r>
              <a:t>Data 2</a:t>
            </a:r>
          </a:p>
          <a:p>
            <a:pPr algn="ctr" defTabSz="711200">
              <a:lnSpc>
                <a:spcPct val="120000"/>
              </a:lnSpc>
              <a:spcBef>
                <a:spcPts val="600"/>
              </a:spcBef>
              <a:defRPr sz="1500">
                <a:solidFill>
                  <a:srgbClr val="FFFFFF"/>
                </a:solidFill>
                <a:latin typeface="Trebuchet MS"/>
                <a:ea typeface="Trebuchet MS"/>
                <a:cs typeface="Trebuchet MS"/>
                <a:sym typeface="Trebuchet MS"/>
              </a:defRPr>
            </a:pPr>
            <a:r>
              <a:t>Data 3 </a:t>
            </a:r>
          </a:p>
        </p:txBody>
      </p:sp>
      <p:sp>
        <p:nvSpPr>
          <p:cNvPr id="189"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sp>
        <p:nvSpPr>
          <p:cNvPr id="190" name="Image"/>
          <p:cNvSpPr/>
          <p:nvPr>
            <p:ph type="pic" sz="quarter" idx="14"/>
          </p:nvPr>
        </p:nvSpPr>
        <p:spPr>
          <a:xfrm>
            <a:off x="5591330" y="1552626"/>
            <a:ext cx="1029455" cy="1029454"/>
          </a:xfrm>
          <a:prstGeom prst="rect">
            <a:avLst/>
          </a:prstGeom>
          <a:ln w="28575">
            <a:solidFill>
              <a:srgbClr val="FFFFFF"/>
            </a:solidFill>
            <a:round/>
          </a:ln>
        </p:spPr>
        <p:txBody>
          <a:bodyPr lIns="91439" rIns="91439"/>
          <a:lstStyle/>
          <a:p>
            <a:pPr/>
          </a:p>
        </p:txBody>
      </p:sp>
      <p:sp>
        <p:nvSpPr>
          <p:cNvPr id="191" name="Image"/>
          <p:cNvSpPr/>
          <p:nvPr>
            <p:ph type="pic" sz="quarter" idx="15"/>
          </p:nvPr>
        </p:nvSpPr>
        <p:spPr>
          <a:xfrm>
            <a:off x="8799947" y="1552626"/>
            <a:ext cx="1029454" cy="1029454"/>
          </a:xfrm>
          <a:prstGeom prst="rect">
            <a:avLst/>
          </a:prstGeom>
          <a:ln w="28575">
            <a:solidFill>
              <a:srgbClr val="FFFFFF"/>
            </a:solidFill>
            <a:round/>
          </a:ln>
        </p:spPr>
        <p:txBody>
          <a:bodyPr lIns="91439" rIns="91439"/>
          <a:lstStyle/>
          <a:p>
            <a:pPr/>
          </a:p>
        </p:txBody>
      </p:sp>
      <p:sp>
        <p:nvSpPr>
          <p:cNvPr id="192" name="Title…"/>
          <p:cNvSpPr txBox="1"/>
          <p:nvPr/>
        </p:nvSpPr>
        <p:spPr>
          <a:xfrm>
            <a:off x="5019384" y="2861872"/>
            <a:ext cx="2173387" cy="191820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b="1" sz="2400">
                <a:solidFill>
                  <a:srgbClr val="FFFFFF"/>
                </a:solidFill>
              </a:defRPr>
            </a:pPr>
            <a:r>
              <a:t>Title</a:t>
            </a:r>
          </a:p>
          <a:p>
            <a:pPr algn="ctr">
              <a:defRPr b="1" sz="2400">
                <a:solidFill>
                  <a:srgbClr val="FFFFFF"/>
                </a:solidFill>
              </a:defRPr>
            </a:pPr>
          </a:p>
          <a:p>
            <a:pPr algn="ctr" defTabSz="711200">
              <a:lnSpc>
                <a:spcPct val="120000"/>
              </a:lnSpc>
              <a:spcBef>
                <a:spcPts val="600"/>
              </a:spcBef>
              <a:defRPr sz="1500">
                <a:solidFill>
                  <a:srgbClr val="FFFFFF"/>
                </a:solidFill>
                <a:latin typeface="Trebuchet MS"/>
                <a:ea typeface="Trebuchet MS"/>
                <a:cs typeface="Trebuchet MS"/>
                <a:sym typeface="Trebuchet MS"/>
              </a:defRPr>
            </a:pPr>
            <a:r>
              <a:t>Data 1</a:t>
            </a:r>
          </a:p>
          <a:p>
            <a:pPr algn="ctr" defTabSz="711200">
              <a:lnSpc>
                <a:spcPct val="120000"/>
              </a:lnSpc>
              <a:spcBef>
                <a:spcPts val="600"/>
              </a:spcBef>
              <a:defRPr sz="1500">
                <a:solidFill>
                  <a:srgbClr val="FFFFFF"/>
                </a:solidFill>
                <a:latin typeface="Trebuchet MS"/>
                <a:ea typeface="Trebuchet MS"/>
                <a:cs typeface="Trebuchet MS"/>
                <a:sym typeface="Trebuchet MS"/>
              </a:defRPr>
            </a:pPr>
            <a:r>
              <a:t>Data 2</a:t>
            </a:r>
          </a:p>
          <a:p>
            <a:pPr algn="ctr" defTabSz="711200">
              <a:lnSpc>
                <a:spcPct val="120000"/>
              </a:lnSpc>
              <a:spcBef>
                <a:spcPts val="600"/>
              </a:spcBef>
              <a:defRPr sz="1500">
                <a:solidFill>
                  <a:srgbClr val="FFFFFF"/>
                </a:solidFill>
                <a:latin typeface="Trebuchet MS"/>
                <a:ea typeface="Trebuchet MS"/>
                <a:cs typeface="Trebuchet MS"/>
                <a:sym typeface="Trebuchet MS"/>
              </a:defRPr>
            </a:pPr>
            <a:r>
              <a:t>Data 3 </a:t>
            </a:r>
          </a:p>
        </p:txBody>
      </p:sp>
      <p:sp>
        <p:nvSpPr>
          <p:cNvPr id="193" name="Title…"/>
          <p:cNvSpPr txBox="1"/>
          <p:nvPr/>
        </p:nvSpPr>
        <p:spPr>
          <a:xfrm>
            <a:off x="8198518" y="2861872"/>
            <a:ext cx="2173388" cy="1918209"/>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b="1" sz="2400">
                <a:solidFill>
                  <a:srgbClr val="FFFFFF"/>
                </a:solidFill>
              </a:defRPr>
            </a:pPr>
            <a:r>
              <a:t>Title</a:t>
            </a:r>
          </a:p>
          <a:p>
            <a:pPr algn="ctr">
              <a:defRPr b="1" sz="2400">
                <a:solidFill>
                  <a:srgbClr val="FFFFFF"/>
                </a:solidFill>
              </a:defRPr>
            </a:pPr>
          </a:p>
          <a:p>
            <a:pPr algn="ctr" defTabSz="711200">
              <a:lnSpc>
                <a:spcPct val="120000"/>
              </a:lnSpc>
              <a:spcBef>
                <a:spcPts val="600"/>
              </a:spcBef>
              <a:defRPr sz="1500">
                <a:solidFill>
                  <a:srgbClr val="FFFFFF"/>
                </a:solidFill>
                <a:latin typeface="Trebuchet MS"/>
                <a:ea typeface="Trebuchet MS"/>
                <a:cs typeface="Trebuchet MS"/>
                <a:sym typeface="Trebuchet MS"/>
              </a:defRPr>
            </a:pPr>
            <a:r>
              <a:t>Data 1</a:t>
            </a:r>
          </a:p>
          <a:p>
            <a:pPr algn="ctr" defTabSz="711200">
              <a:lnSpc>
                <a:spcPct val="120000"/>
              </a:lnSpc>
              <a:spcBef>
                <a:spcPts val="600"/>
              </a:spcBef>
              <a:defRPr sz="1500">
                <a:solidFill>
                  <a:srgbClr val="FFFFFF"/>
                </a:solidFill>
                <a:latin typeface="Trebuchet MS"/>
                <a:ea typeface="Trebuchet MS"/>
                <a:cs typeface="Trebuchet MS"/>
                <a:sym typeface="Trebuchet MS"/>
              </a:defRPr>
            </a:pPr>
            <a:r>
              <a:t>Data 2</a:t>
            </a:r>
          </a:p>
          <a:p>
            <a:pPr algn="ctr" defTabSz="711200">
              <a:lnSpc>
                <a:spcPct val="120000"/>
              </a:lnSpc>
              <a:spcBef>
                <a:spcPts val="600"/>
              </a:spcBef>
              <a:defRPr sz="1500">
                <a:solidFill>
                  <a:srgbClr val="FFFFFF"/>
                </a:solidFill>
                <a:latin typeface="Trebuchet MS"/>
                <a:ea typeface="Trebuchet MS"/>
                <a:cs typeface="Trebuchet MS"/>
                <a:sym typeface="Trebuchet MS"/>
              </a:defRPr>
            </a:pPr>
            <a:r>
              <a:t>Data 3 </a:t>
            </a:r>
          </a:p>
        </p:txBody>
      </p:sp>
      <p:sp>
        <p:nvSpPr>
          <p:cNvPr id="194" name="Title Emphasizes Important Words in Red"/>
          <p:cNvSpPr txBox="1"/>
          <p:nvPr/>
        </p:nvSpPr>
        <p:spPr>
          <a:xfrm>
            <a:off x="1552089" y="490496"/>
            <a:ext cx="9087822" cy="561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chemeClr val="accent5">
                    <a:lumOff val="-29866"/>
                  </a:schemeClr>
                </a:solidFill>
                <a:latin typeface="+mn-lt"/>
                <a:ea typeface="+mn-ea"/>
                <a:cs typeface="+mn-cs"/>
                <a:sym typeface="Raleway Black"/>
              </a:defRPr>
            </a:pPr>
            <a:r>
              <a:rPr>
                <a:solidFill>
                  <a:srgbClr val="0064AB"/>
                </a:solidFill>
              </a:rPr>
              <a:t>Title Emphasizes </a:t>
            </a:r>
            <a:r>
              <a:t>Important Words</a:t>
            </a:r>
            <a:r>
              <a:rPr>
                <a:solidFill>
                  <a:srgbClr val="0064AB"/>
                </a:solidFill>
              </a:rPr>
              <a:t> in Red</a:t>
            </a:r>
          </a:p>
        </p:txBody>
      </p:sp>
      <p:pic>
        <p:nvPicPr>
          <p:cNvPr id="195"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19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ATA 3">
    <p:spTree>
      <p:nvGrpSpPr>
        <p:cNvPr id="1" name=""/>
        <p:cNvGrpSpPr/>
        <p:nvPr/>
      </p:nvGrpSpPr>
      <p:grpSpPr>
        <a:xfrm>
          <a:off x="0" y="0"/>
          <a:ext cx="0" cy="0"/>
          <a:chOff x="0" y="0"/>
          <a:chExt cx="0" cy="0"/>
        </a:xfrm>
      </p:grpSpPr>
      <p:sp>
        <p:nvSpPr>
          <p:cNvPr id="203" name="Rectangle"/>
          <p:cNvSpPr/>
          <p:nvPr/>
        </p:nvSpPr>
        <p:spPr>
          <a:xfrm>
            <a:off x="1863701" y="4059199"/>
            <a:ext cx="3827415" cy="1507666"/>
          </a:xfrm>
          <a:prstGeom prst="rect">
            <a:avLst/>
          </a:prstGeom>
          <a:solidFill>
            <a:srgbClr val="0063AB"/>
          </a:solidFill>
          <a:ln w="12700">
            <a:miter lim="400000"/>
          </a:ln>
        </p:spPr>
        <p:txBody>
          <a:bodyPr lIns="45719" rIns="45719" anchor="ctr"/>
          <a:lstStyle/>
          <a:p>
            <a:pPr defTabSz="2889250">
              <a:lnSpc>
                <a:spcPct val="90000"/>
              </a:lnSpc>
              <a:spcBef>
                <a:spcPts val="700"/>
              </a:spcBef>
              <a:defRPr sz="6500">
                <a:solidFill>
                  <a:srgbClr val="000000"/>
                </a:solidFill>
              </a:defRPr>
            </a:pPr>
          </a:p>
        </p:txBody>
      </p:sp>
      <p:sp>
        <p:nvSpPr>
          <p:cNvPr id="204" name="Rectangle"/>
          <p:cNvSpPr/>
          <p:nvPr/>
        </p:nvSpPr>
        <p:spPr>
          <a:xfrm>
            <a:off x="1863701" y="2079335"/>
            <a:ext cx="3827415" cy="1507666"/>
          </a:xfrm>
          <a:prstGeom prst="rect">
            <a:avLst/>
          </a:prstGeom>
          <a:solidFill>
            <a:srgbClr val="929292"/>
          </a:solidFill>
          <a:ln w="12700">
            <a:miter lim="400000"/>
          </a:ln>
          <a:effectLst>
            <a:outerShdw sx="100000" sy="100000" kx="0" ky="0" algn="b" rotWithShape="0" blurRad="508000" dist="0" dir="0">
              <a:srgbClr val="000000">
                <a:alpha val="30000"/>
              </a:srgbClr>
            </a:outerShdw>
          </a:effectLst>
        </p:spPr>
        <p:txBody>
          <a:bodyPr lIns="45719" rIns="45719" anchor="ctr"/>
          <a:lstStyle/>
          <a:p>
            <a:pPr defTabSz="2889250">
              <a:lnSpc>
                <a:spcPct val="90000"/>
              </a:lnSpc>
              <a:spcBef>
                <a:spcPts val="700"/>
              </a:spcBef>
              <a:defRPr sz="6500">
                <a:solidFill>
                  <a:srgbClr val="000000"/>
                </a:solidFill>
              </a:defRPr>
            </a:pPr>
          </a:p>
        </p:txBody>
      </p:sp>
      <p:sp>
        <p:nvSpPr>
          <p:cNvPr id="205" name="Rectangle"/>
          <p:cNvSpPr/>
          <p:nvPr/>
        </p:nvSpPr>
        <p:spPr>
          <a:xfrm>
            <a:off x="6671126" y="4059199"/>
            <a:ext cx="3827415" cy="1507666"/>
          </a:xfrm>
          <a:prstGeom prst="rect">
            <a:avLst/>
          </a:prstGeom>
          <a:solidFill>
            <a:srgbClr val="929292"/>
          </a:solidFill>
          <a:ln w="12700">
            <a:miter lim="400000"/>
          </a:ln>
        </p:spPr>
        <p:txBody>
          <a:bodyPr lIns="45719" rIns="45719" anchor="ctr"/>
          <a:lstStyle/>
          <a:p>
            <a:pPr defTabSz="2889250">
              <a:lnSpc>
                <a:spcPct val="90000"/>
              </a:lnSpc>
              <a:spcBef>
                <a:spcPts val="700"/>
              </a:spcBef>
              <a:defRPr sz="6500">
                <a:solidFill>
                  <a:srgbClr val="000000"/>
                </a:solidFill>
              </a:defRPr>
            </a:pPr>
          </a:p>
        </p:txBody>
      </p:sp>
      <p:sp>
        <p:nvSpPr>
          <p:cNvPr id="206" name="Rectangle"/>
          <p:cNvSpPr/>
          <p:nvPr/>
        </p:nvSpPr>
        <p:spPr>
          <a:xfrm>
            <a:off x="6671126" y="2079335"/>
            <a:ext cx="3827415" cy="1507666"/>
          </a:xfrm>
          <a:prstGeom prst="rect">
            <a:avLst/>
          </a:prstGeom>
          <a:solidFill>
            <a:srgbClr val="98022E"/>
          </a:solidFill>
          <a:ln w="12700">
            <a:miter lim="400000"/>
          </a:ln>
        </p:spPr>
        <p:txBody>
          <a:bodyPr lIns="45719" rIns="45719" anchor="ctr"/>
          <a:lstStyle/>
          <a:p>
            <a:pPr defTabSz="2889250">
              <a:lnSpc>
                <a:spcPct val="90000"/>
              </a:lnSpc>
              <a:spcBef>
                <a:spcPts val="700"/>
              </a:spcBef>
              <a:defRPr sz="6500">
                <a:solidFill>
                  <a:srgbClr val="000000"/>
                </a:solidFill>
              </a:defRPr>
            </a:pPr>
          </a:p>
        </p:txBody>
      </p:sp>
      <p:sp>
        <p:nvSpPr>
          <p:cNvPr id="207" name="Text"/>
          <p:cNvSpPr txBox="1"/>
          <p:nvPr>
            <p:ph type="body" sz="quarter" idx="13"/>
          </p:nvPr>
        </p:nvSpPr>
        <p:spPr>
          <a:xfrm>
            <a:off x="2250784" y="2577897"/>
            <a:ext cx="2173387" cy="510541"/>
          </a:xfrm>
          <a:prstGeom prst="rect">
            <a:avLst/>
          </a:prstGeom>
        </p:spPr>
        <p:txBody>
          <a:bodyPr>
            <a:spAutoFit/>
          </a:bodyPr>
          <a:lstStyle>
            <a:lvl1pPr marL="0" indent="0">
              <a:lnSpc>
                <a:spcPct val="110000"/>
              </a:lnSpc>
              <a:spcBef>
                <a:spcPts val="0"/>
              </a:spcBef>
              <a:buSzTx/>
              <a:buFontTx/>
              <a:buNone/>
              <a:defRPr b="1" sz="2400">
                <a:solidFill>
                  <a:srgbClr val="FFFFFF"/>
                </a:solidFill>
              </a:defRPr>
            </a:lvl1pPr>
          </a:lstStyle>
          <a:p>
            <a:pPr/>
            <a:r>
              <a:t>Text</a:t>
            </a:r>
          </a:p>
        </p:txBody>
      </p:sp>
      <p:sp>
        <p:nvSpPr>
          <p:cNvPr id="208" name="Text"/>
          <p:cNvSpPr txBox="1"/>
          <p:nvPr>
            <p:ph type="body" sz="quarter" idx="14"/>
          </p:nvPr>
        </p:nvSpPr>
        <p:spPr>
          <a:xfrm>
            <a:off x="7076784" y="2577897"/>
            <a:ext cx="2173387" cy="510541"/>
          </a:xfrm>
          <a:prstGeom prst="rect">
            <a:avLst/>
          </a:prstGeom>
        </p:spPr>
        <p:txBody>
          <a:bodyPr>
            <a:spAutoFit/>
          </a:bodyPr>
          <a:lstStyle>
            <a:lvl1pPr marL="0" indent="0">
              <a:lnSpc>
                <a:spcPct val="110000"/>
              </a:lnSpc>
              <a:spcBef>
                <a:spcPts val="0"/>
              </a:spcBef>
              <a:buSzTx/>
              <a:buFontTx/>
              <a:buNone/>
              <a:defRPr b="1" sz="2400">
                <a:solidFill>
                  <a:srgbClr val="FFFFFF"/>
                </a:solidFill>
              </a:defRPr>
            </a:lvl1pPr>
          </a:lstStyle>
          <a:p>
            <a:pPr/>
            <a:r>
              <a:t>Text</a:t>
            </a:r>
          </a:p>
        </p:txBody>
      </p:sp>
      <p:sp>
        <p:nvSpPr>
          <p:cNvPr id="209" name="Text"/>
          <p:cNvSpPr txBox="1"/>
          <p:nvPr>
            <p:ph type="body" sz="quarter" idx="15"/>
          </p:nvPr>
        </p:nvSpPr>
        <p:spPr>
          <a:xfrm>
            <a:off x="2250784" y="4557762"/>
            <a:ext cx="2173387" cy="510541"/>
          </a:xfrm>
          <a:prstGeom prst="rect">
            <a:avLst/>
          </a:prstGeom>
        </p:spPr>
        <p:txBody>
          <a:bodyPr>
            <a:spAutoFit/>
          </a:bodyPr>
          <a:lstStyle>
            <a:lvl1pPr marL="0" indent="0">
              <a:lnSpc>
                <a:spcPct val="110000"/>
              </a:lnSpc>
              <a:spcBef>
                <a:spcPts val="0"/>
              </a:spcBef>
              <a:buSzTx/>
              <a:buFontTx/>
              <a:buNone/>
              <a:defRPr b="1" sz="2400">
                <a:solidFill>
                  <a:srgbClr val="FFFFFF"/>
                </a:solidFill>
              </a:defRPr>
            </a:lvl1pPr>
          </a:lstStyle>
          <a:p>
            <a:pPr/>
            <a:r>
              <a:t>Text</a:t>
            </a:r>
          </a:p>
        </p:txBody>
      </p:sp>
      <p:sp>
        <p:nvSpPr>
          <p:cNvPr id="210" name="Text"/>
          <p:cNvSpPr txBox="1"/>
          <p:nvPr>
            <p:ph type="body" sz="quarter" idx="16"/>
          </p:nvPr>
        </p:nvSpPr>
        <p:spPr>
          <a:xfrm>
            <a:off x="7076784" y="4557762"/>
            <a:ext cx="2173387" cy="510541"/>
          </a:xfrm>
          <a:prstGeom prst="rect">
            <a:avLst/>
          </a:prstGeom>
        </p:spPr>
        <p:txBody>
          <a:bodyPr>
            <a:spAutoFit/>
          </a:bodyPr>
          <a:lstStyle>
            <a:lvl1pPr marL="0" indent="0">
              <a:lnSpc>
                <a:spcPct val="110000"/>
              </a:lnSpc>
              <a:spcBef>
                <a:spcPts val="0"/>
              </a:spcBef>
              <a:buSzTx/>
              <a:buFontTx/>
              <a:buNone/>
              <a:defRPr b="1" sz="2400">
                <a:solidFill>
                  <a:srgbClr val="FFFFFF"/>
                </a:solidFill>
              </a:defRPr>
            </a:lvl1pPr>
          </a:lstStyle>
          <a:p>
            <a:pPr/>
            <a:r>
              <a:t>Text</a:t>
            </a:r>
          </a:p>
        </p:txBody>
      </p:sp>
      <p:sp>
        <p:nvSpPr>
          <p:cNvPr id="211" name="Title Emphasizes Important Words in Red"/>
          <p:cNvSpPr txBox="1"/>
          <p:nvPr/>
        </p:nvSpPr>
        <p:spPr>
          <a:xfrm>
            <a:off x="1552089" y="490496"/>
            <a:ext cx="9087822" cy="561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chemeClr val="accent5">
                    <a:lumOff val="-29866"/>
                  </a:schemeClr>
                </a:solidFill>
                <a:latin typeface="+mn-lt"/>
                <a:ea typeface="+mn-ea"/>
                <a:cs typeface="+mn-cs"/>
                <a:sym typeface="Raleway Black"/>
              </a:defRPr>
            </a:pPr>
            <a:r>
              <a:rPr>
                <a:solidFill>
                  <a:srgbClr val="0064AB"/>
                </a:solidFill>
              </a:rPr>
              <a:t>Title Emphasizes </a:t>
            </a:r>
            <a:r>
              <a:t>Important Words</a:t>
            </a:r>
            <a:r>
              <a:rPr>
                <a:solidFill>
                  <a:srgbClr val="0064AB"/>
                </a:solidFill>
              </a:rPr>
              <a:t> in Red</a:t>
            </a:r>
          </a:p>
        </p:txBody>
      </p:sp>
      <p:sp>
        <p:nvSpPr>
          <p:cNvPr id="212"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213"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2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ATA 4">
    <p:spTree>
      <p:nvGrpSpPr>
        <p:cNvPr id="1" name=""/>
        <p:cNvGrpSpPr/>
        <p:nvPr/>
      </p:nvGrpSpPr>
      <p:grpSpPr>
        <a:xfrm>
          <a:off x="0" y="0"/>
          <a:ext cx="0" cy="0"/>
          <a:chOff x="0" y="0"/>
          <a:chExt cx="0" cy="0"/>
        </a:xfrm>
      </p:grpSpPr>
      <p:sp>
        <p:nvSpPr>
          <p:cNvPr id="221" name="Rectangle"/>
          <p:cNvSpPr/>
          <p:nvPr/>
        </p:nvSpPr>
        <p:spPr>
          <a:xfrm>
            <a:off x="1863701" y="4059199"/>
            <a:ext cx="3827415" cy="1507666"/>
          </a:xfrm>
          <a:prstGeom prst="rect">
            <a:avLst/>
          </a:prstGeom>
          <a:solidFill>
            <a:srgbClr val="0063AB"/>
          </a:solidFill>
          <a:ln w="12700">
            <a:miter lim="400000"/>
          </a:ln>
        </p:spPr>
        <p:txBody>
          <a:bodyPr lIns="45719" rIns="45719" anchor="ctr"/>
          <a:lstStyle/>
          <a:p>
            <a:pPr defTabSz="2889250">
              <a:lnSpc>
                <a:spcPct val="90000"/>
              </a:lnSpc>
              <a:spcBef>
                <a:spcPts val="700"/>
              </a:spcBef>
              <a:defRPr sz="6500">
                <a:solidFill>
                  <a:srgbClr val="000000"/>
                </a:solidFill>
              </a:defRPr>
            </a:pPr>
          </a:p>
        </p:txBody>
      </p:sp>
      <p:sp>
        <p:nvSpPr>
          <p:cNvPr id="222" name="Rectangle"/>
          <p:cNvSpPr/>
          <p:nvPr/>
        </p:nvSpPr>
        <p:spPr>
          <a:xfrm>
            <a:off x="1863701" y="2079335"/>
            <a:ext cx="3827415" cy="1507666"/>
          </a:xfrm>
          <a:prstGeom prst="rect">
            <a:avLst/>
          </a:prstGeom>
          <a:solidFill>
            <a:srgbClr val="929292"/>
          </a:solidFill>
          <a:ln w="12700">
            <a:miter lim="400000"/>
          </a:ln>
          <a:effectLst>
            <a:outerShdw sx="100000" sy="100000" kx="0" ky="0" algn="b" rotWithShape="0" blurRad="508000" dist="0" dir="0">
              <a:srgbClr val="000000">
                <a:alpha val="30000"/>
              </a:srgbClr>
            </a:outerShdw>
          </a:effectLst>
        </p:spPr>
        <p:txBody>
          <a:bodyPr lIns="45719" rIns="45719" anchor="ctr"/>
          <a:lstStyle/>
          <a:p>
            <a:pPr defTabSz="2889250">
              <a:lnSpc>
                <a:spcPct val="90000"/>
              </a:lnSpc>
              <a:spcBef>
                <a:spcPts val="700"/>
              </a:spcBef>
              <a:defRPr sz="6500">
                <a:solidFill>
                  <a:srgbClr val="000000"/>
                </a:solidFill>
              </a:defRPr>
            </a:pPr>
          </a:p>
        </p:txBody>
      </p:sp>
      <p:sp>
        <p:nvSpPr>
          <p:cNvPr id="223" name="Rectangle"/>
          <p:cNvSpPr/>
          <p:nvPr/>
        </p:nvSpPr>
        <p:spPr>
          <a:xfrm>
            <a:off x="7052126" y="4059199"/>
            <a:ext cx="3827415" cy="1507666"/>
          </a:xfrm>
          <a:prstGeom prst="rect">
            <a:avLst/>
          </a:prstGeom>
          <a:solidFill>
            <a:srgbClr val="929292"/>
          </a:solidFill>
          <a:ln w="12700">
            <a:miter lim="400000"/>
          </a:ln>
        </p:spPr>
        <p:txBody>
          <a:bodyPr lIns="45719" rIns="45719" anchor="ctr"/>
          <a:lstStyle/>
          <a:p>
            <a:pPr defTabSz="2889250">
              <a:lnSpc>
                <a:spcPct val="90000"/>
              </a:lnSpc>
              <a:spcBef>
                <a:spcPts val="700"/>
              </a:spcBef>
              <a:defRPr sz="6500">
                <a:solidFill>
                  <a:srgbClr val="000000"/>
                </a:solidFill>
              </a:defRPr>
            </a:pPr>
          </a:p>
        </p:txBody>
      </p:sp>
      <p:sp>
        <p:nvSpPr>
          <p:cNvPr id="224" name="Rectangle"/>
          <p:cNvSpPr/>
          <p:nvPr/>
        </p:nvSpPr>
        <p:spPr>
          <a:xfrm>
            <a:off x="7052126" y="2079335"/>
            <a:ext cx="3827415" cy="1507666"/>
          </a:xfrm>
          <a:prstGeom prst="rect">
            <a:avLst/>
          </a:prstGeom>
          <a:solidFill>
            <a:srgbClr val="98022E"/>
          </a:solidFill>
          <a:ln w="12700">
            <a:miter lim="400000"/>
          </a:ln>
        </p:spPr>
        <p:txBody>
          <a:bodyPr lIns="45719" rIns="45719" anchor="ctr"/>
          <a:lstStyle/>
          <a:p>
            <a:pPr defTabSz="2889250">
              <a:lnSpc>
                <a:spcPct val="90000"/>
              </a:lnSpc>
              <a:spcBef>
                <a:spcPts val="700"/>
              </a:spcBef>
              <a:defRPr sz="6500">
                <a:solidFill>
                  <a:srgbClr val="000000"/>
                </a:solidFill>
              </a:defRPr>
            </a:pPr>
          </a:p>
        </p:txBody>
      </p:sp>
      <p:sp>
        <p:nvSpPr>
          <p:cNvPr id="225" name="Image"/>
          <p:cNvSpPr/>
          <p:nvPr>
            <p:ph type="pic" sz="quarter" idx="13"/>
          </p:nvPr>
        </p:nvSpPr>
        <p:spPr>
          <a:xfrm>
            <a:off x="1364775" y="3841425"/>
            <a:ext cx="1353271" cy="1583050"/>
          </a:xfrm>
          <a:prstGeom prst="rect">
            <a:avLst/>
          </a:prstGeom>
        </p:spPr>
        <p:txBody>
          <a:bodyPr lIns="91439" rIns="91439"/>
          <a:lstStyle/>
          <a:p>
            <a:pPr/>
          </a:p>
        </p:txBody>
      </p:sp>
      <p:sp>
        <p:nvSpPr>
          <p:cNvPr id="226" name="Image"/>
          <p:cNvSpPr/>
          <p:nvPr>
            <p:ph type="pic" sz="quarter" idx="14"/>
          </p:nvPr>
        </p:nvSpPr>
        <p:spPr>
          <a:xfrm>
            <a:off x="1364775" y="1861560"/>
            <a:ext cx="1353271" cy="1583050"/>
          </a:xfrm>
          <a:prstGeom prst="rect">
            <a:avLst/>
          </a:prstGeom>
        </p:spPr>
        <p:txBody>
          <a:bodyPr lIns="91439" rIns="91439"/>
          <a:lstStyle/>
          <a:p>
            <a:pPr/>
          </a:p>
        </p:txBody>
      </p:sp>
      <p:sp>
        <p:nvSpPr>
          <p:cNvPr id="227" name="Image"/>
          <p:cNvSpPr/>
          <p:nvPr>
            <p:ph type="pic" sz="quarter" idx="15"/>
          </p:nvPr>
        </p:nvSpPr>
        <p:spPr>
          <a:xfrm>
            <a:off x="6553200" y="3841425"/>
            <a:ext cx="1353270" cy="1583050"/>
          </a:xfrm>
          <a:prstGeom prst="rect">
            <a:avLst/>
          </a:prstGeom>
        </p:spPr>
        <p:txBody>
          <a:bodyPr lIns="91439" rIns="91439"/>
          <a:lstStyle/>
          <a:p>
            <a:pPr/>
          </a:p>
        </p:txBody>
      </p:sp>
      <p:sp>
        <p:nvSpPr>
          <p:cNvPr id="228" name="Image"/>
          <p:cNvSpPr/>
          <p:nvPr>
            <p:ph type="pic" sz="quarter" idx="16"/>
          </p:nvPr>
        </p:nvSpPr>
        <p:spPr>
          <a:xfrm>
            <a:off x="6553200" y="1861560"/>
            <a:ext cx="1353270" cy="1583050"/>
          </a:xfrm>
          <a:prstGeom prst="rect">
            <a:avLst/>
          </a:prstGeom>
        </p:spPr>
        <p:txBody>
          <a:bodyPr lIns="91439" rIns="91439"/>
          <a:lstStyle/>
          <a:p>
            <a:pPr/>
          </a:p>
        </p:txBody>
      </p:sp>
      <p:sp>
        <p:nvSpPr>
          <p:cNvPr id="229" name="Text"/>
          <p:cNvSpPr txBox="1"/>
          <p:nvPr>
            <p:ph type="body" sz="quarter" idx="17"/>
          </p:nvPr>
        </p:nvSpPr>
        <p:spPr>
          <a:xfrm>
            <a:off x="3114384" y="2577897"/>
            <a:ext cx="2173387" cy="510541"/>
          </a:xfrm>
          <a:prstGeom prst="rect">
            <a:avLst/>
          </a:prstGeom>
        </p:spPr>
        <p:txBody>
          <a:bodyPr>
            <a:spAutoFit/>
          </a:bodyPr>
          <a:lstStyle>
            <a:lvl1pPr marL="0" indent="0">
              <a:lnSpc>
                <a:spcPct val="110000"/>
              </a:lnSpc>
              <a:spcBef>
                <a:spcPts val="0"/>
              </a:spcBef>
              <a:buSzTx/>
              <a:buFontTx/>
              <a:buNone/>
              <a:defRPr b="1" sz="2400">
                <a:solidFill>
                  <a:srgbClr val="FFFFFF"/>
                </a:solidFill>
              </a:defRPr>
            </a:lvl1pPr>
          </a:lstStyle>
          <a:p>
            <a:pPr/>
            <a:r>
              <a:t>Text</a:t>
            </a:r>
          </a:p>
        </p:txBody>
      </p:sp>
      <p:sp>
        <p:nvSpPr>
          <p:cNvPr id="230" name="Text"/>
          <p:cNvSpPr txBox="1"/>
          <p:nvPr>
            <p:ph type="body" sz="quarter" idx="18"/>
          </p:nvPr>
        </p:nvSpPr>
        <p:spPr>
          <a:xfrm>
            <a:off x="8321384" y="2577897"/>
            <a:ext cx="2173387" cy="510541"/>
          </a:xfrm>
          <a:prstGeom prst="rect">
            <a:avLst/>
          </a:prstGeom>
        </p:spPr>
        <p:txBody>
          <a:bodyPr>
            <a:spAutoFit/>
          </a:bodyPr>
          <a:lstStyle>
            <a:lvl1pPr marL="0" indent="0">
              <a:lnSpc>
                <a:spcPct val="110000"/>
              </a:lnSpc>
              <a:spcBef>
                <a:spcPts val="0"/>
              </a:spcBef>
              <a:buSzTx/>
              <a:buFontTx/>
              <a:buNone/>
              <a:defRPr b="1" sz="2400">
                <a:solidFill>
                  <a:srgbClr val="FFFFFF"/>
                </a:solidFill>
              </a:defRPr>
            </a:lvl1pPr>
          </a:lstStyle>
          <a:p>
            <a:pPr/>
            <a:r>
              <a:t>Text</a:t>
            </a:r>
          </a:p>
        </p:txBody>
      </p:sp>
      <p:sp>
        <p:nvSpPr>
          <p:cNvPr id="231" name="Text"/>
          <p:cNvSpPr txBox="1"/>
          <p:nvPr>
            <p:ph type="body" sz="quarter" idx="19"/>
          </p:nvPr>
        </p:nvSpPr>
        <p:spPr>
          <a:xfrm>
            <a:off x="3114384" y="4557762"/>
            <a:ext cx="2173387" cy="510541"/>
          </a:xfrm>
          <a:prstGeom prst="rect">
            <a:avLst/>
          </a:prstGeom>
        </p:spPr>
        <p:txBody>
          <a:bodyPr>
            <a:spAutoFit/>
          </a:bodyPr>
          <a:lstStyle>
            <a:lvl1pPr marL="0" indent="0">
              <a:lnSpc>
                <a:spcPct val="110000"/>
              </a:lnSpc>
              <a:spcBef>
                <a:spcPts val="0"/>
              </a:spcBef>
              <a:buSzTx/>
              <a:buFontTx/>
              <a:buNone/>
              <a:defRPr b="1" sz="2400">
                <a:solidFill>
                  <a:srgbClr val="FFFFFF"/>
                </a:solidFill>
              </a:defRPr>
            </a:lvl1pPr>
          </a:lstStyle>
          <a:p>
            <a:pPr/>
            <a:r>
              <a:t>Text</a:t>
            </a:r>
          </a:p>
        </p:txBody>
      </p:sp>
      <p:sp>
        <p:nvSpPr>
          <p:cNvPr id="232" name="Text"/>
          <p:cNvSpPr txBox="1"/>
          <p:nvPr>
            <p:ph type="body" sz="quarter" idx="20"/>
          </p:nvPr>
        </p:nvSpPr>
        <p:spPr>
          <a:xfrm>
            <a:off x="8321384" y="4557762"/>
            <a:ext cx="2173387" cy="510541"/>
          </a:xfrm>
          <a:prstGeom prst="rect">
            <a:avLst/>
          </a:prstGeom>
        </p:spPr>
        <p:txBody>
          <a:bodyPr>
            <a:spAutoFit/>
          </a:bodyPr>
          <a:lstStyle>
            <a:lvl1pPr marL="0" indent="0">
              <a:lnSpc>
                <a:spcPct val="110000"/>
              </a:lnSpc>
              <a:spcBef>
                <a:spcPts val="0"/>
              </a:spcBef>
              <a:buSzTx/>
              <a:buFontTx/>
              <a:buNone/>
              <a:defRPr b="1" sz="2400">
                <a:solidFill>
                  <a:srgbClr val="FFFFFF"/>
                </a:solidFill>
              </a:defRPr>
            </a:lvl1pPr>
          </a:lstStyle>
          <a:p>
            <a:pPr/>
            <a:r>
              <a:t>Text</a:t>
            </a:r>
          </a:p>
        </p:txBody>
      </p:sp>
      <p:sp>
        <p:nvSpPr>
          <p:cNvPr id="233" name="Title Emphasizes Important Words in Red"/>
          <p:cNvSpPr txBox="1"/>
          <p:nvPr/>
        </p:nvSpPr>
        <p:spPr>
          <a:xfrm>
            <a:off x="1552089" y="490496"/>
            <a:ext cx="9087822" cy="561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chemeClr val="accent5">
                    <a:lumOff val="-29866"/>
                  </a:schemeClr>
                </a:solidFill>
                <a:latin typeface="+mn-lt"/>
                <a:ea typeface="+mn-ea"/>
                <a:cs typeface="+mn-cs"/>
                <a:sym typeface="Raleway Black"/>
              </a:defRPr>
            </a:pPr>
            <a:r>
              <a:rPr>
                <a:solidFill>
                  <a:srgbClr val="0064AB"/>
                </a:solidFill>
              </a:rPr>
              <a:t>Title Emphasizes </a:t>
            </a:r>
            <a:r>
              <a:t>Important Words</a:t>
            </a:r>
            <a:r>
              <a:rPr>
                <a:solidFill>
                  <a:srgbClr val="0064AB"/>
                </a:solidFill>
              </a:rPr>
              <a:t> in Red</a:t>
            </a:r>
          </a:p>
        </p:txBody>
      </p:sp>
      <p:sp>
        <p:nvSpPr>
          <p:cNvPr id="234"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235"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23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ATA 5">
    <p:spTree>
      <p:nvGrpSpPr>
        <p:cNvPr id="1" name=""/>
        <p:cNvGrpSpPr/>
        <p:nvPr/>
      </p:nvGrpSpPr>
      <p:grpSpPr>
        <a:xfrm>
          <a:off x="0" y="0"/>
          <a:ext cx="0" cy="0"/>
          <a:chOff x="0" y="0"/>
          <a:chExt cx="0" cy="0"/>
        </a:xfrm>
      </p:grpSpPr>
      <p:sp>
        <p:nvSpPr>
          <p:cNvPr id="243" name="Image"/>
          <p:cNvSpPr/>
          <p:nvPr>
            <p:ph type="pic" sz="quarter" idx="13"/>
          </p:nvPr>
        </p:nvSpPr>
        <p:spPr>
          <a:xfrm>
            <a:off x="4682835" y="2707449"/>
            <a:ext cx="2826329" cy="2500655"/>
          </a:xfrm>
          <a:prstGeom prst="rect">
            <a:avLst/>
          </a:prstGeom>
        </p:spPr>
        <p:txBody>
          <a:bodyPr lIns="91439" rIns="91439"/>
          <a:lstStyle/>
          <a:p>
            <a:pPr/>
          </a:p>
        </p:txBody>
      </p:sp>
      <p:sp>
        <p:nvSpPr>
          <p:cNvPr id="244" name="Image"/>
          <p:cNvSpPr/>
          <p:nvPr>
            <p:ph type="pic" sz="quarter" idx="14"/>
          </p:nvPr>
        </p:nvSpPr>
        <p:spPr>
          <a:xfrm>
            <a:off x="1249920" y="2707449"/>
            <a:ext cx="2826330" cy="2500655"/>
          </a:xfrm>
          <a:prstGeom prst="rect">
            <a:avLst/>
          </a:prstGeom>
        </p:spPr>
        <p:txBody>
          <a:bodyPr lIns="91439" rIns="91439"/>
          <a:lstStyle/>
          <a:p>
            <a:pPr/>
          </a:p>
        </p:txBody>
      </p:sp>
      <p:sp>
        <p:nvSpPr>
          <p:cNvPr id="245" name="Image"/>
          <p:cNvSpPr/>
          <p:nvPr>
            <p:ph type="pic" sz="quarter" idx="15"/>
          </p:nvPr>
        </p:nvSpPr>
        <p:spPr>
          <a:xfrm>
            <a:off x="8115751" y="2707449"/>
            <a:ext cx="2826329" cy="2500655"/>
          </a:xfrm>
          <a:prstGeom prst="rect">
            <a:avLst/>
          </a:prstGeom>
        </p:spPr>
        <p:txBody>
          <a:bodyPr lIns="91439" rIns="91439"/>
          <a:lstStyle/>
          <a:p>
            <a:pPr/>
          </a:p>
        </p:txBody>
      </p:sp>
      <p:sp>
        <p:nvSpPr>
          <p:cNvPr id="246" name="Body copy can go here. Body copy can go here. Body copy can go here. Body copy can go here. Body copy can go here."/>
          <p:cNvSpPr txBox="1"/>
          <p:nvPr/>
        </p:nvSpPr>
        <p:spPr>
          <a:xfrm>
            <a:off x="2613320" y="1649896"/>
            <a:ext cx="6982611" cy="599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defTabSz="457200">
              <a:lnSpc>
                <a:spcPct val="100000"/>
              </a:lnSpc>
              <a:spcBef>
                <a:spcPts val="1100"/>
              </a:spcBef>
              <a:defRPr sz="1500"/>
            </a:lvl1pPr>
          </a:lstStyle>
          <a:p>
            <a:pPr/>
            <a:r>
              <a:t>Body copy can go here. Body copy can go here. Body copy can go here. Body copy can go here. Body copy can go here. </a:t>
            </a:r>
          </a:p>
        </p:txBody>
      </p:sp>
      <p:sp>
        <p:nvSpPr>
          <p:cNvPr id="247" name="Lorem ipsum dolor sit amet, cons ectetur adipiscing elit,"/>
          <p:cNvSpPr txBox="1"/>
          <p:nvPr/>
        </p:nvSpPr>
        <p:spPr>
          <a:xfrm>
            <a:off x="1260802" y="5590194"/>
            <a:ext cx="2742208" cy="508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457200">
              <a:lnSpc>
                <a:spcPct val="100000"/>
              </a:lnSpc>
              <a:spcBef>
                <a:spcPts val="1100"/>
              </a:spcBef>
              <a:defRPr sz="1500"/>
            </a:lvl1pPr>
          </a:lstStyle>
          <a:p>
            <a:pPr/>
            <a:r>
              <a:t>Lorem ipsum dolor sit amet, cons ectetur adipiscing elit, </a:t>
            </a:r>
          </a:p>
        </p:txBody>
      </p:sp>
      <p:sp>
        <p:nvSpPr>
          <p:cNvPr id="248" name="Lorem ipsum dolor sit amet, cons ectetur adipiscing elit,"/>
          <p:cNvSpPr txBox="1"/>
          <p:nvPr/>
        </p:nvSpPr>
        <p:spPr>
          <a:xfrm>
            <a:off x="4693716" y="5590194"/>
            <a:ext cx="2742210" cy="508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457200">
              <a:lnSpc>
                <a:spcPct val="100000"/>
              </a:lnSpc>
              <a:spcBef>
                <a:spcPts val="1100"/>
              </a:spcBef>
              <a:defRPr sz="1500"/>
            </a:lvl1pPr>
          </a:lstStyle>
          <a:p>
            <a:pPr/>
            <a:r>
              <a:t>Lorem ipsum dolor sit amet, cons ectetur adipiscing elit, </a:t>
            </a:r>
          </a:p>
        </p:txBody>
      </p:sp>
      <p:sp>
        <p:nvSpPr>
          <p:cNvPr id="249" name="Lorem ipsum dolor sit amet, cons ectetur adipiscing elit,"/>
          <p:cNvSpPr txBox="1"/>
          <p:nvPr/>
        </p:nvSpPr>
        <p:spPr>
          <a:xfrm>
            <a:off x="8126631" y="5590194"/>
            <a:ext cx="2804386" cy="508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defTabSz="457200">
              <a:lnSpc>
                <a:spcPct val="100000"/>
              </a:lnSpc>
              <a:spcBef>
                <a:spcPts val="1100"/>
              </a:spcBef>
              <a:defRPr sz="1500"/>
            </a:lvl1pPr>
          </a:lstStyle>
          <a:p>
            <a:pPr/>
            <a:r>
              <a:t>Lorem ipsum dolor sit amet, cons ectetur adipiscing elit, </a:t>
            </a:r>
          </a:p>
        </p:txBody>
      </p:sp>
      <p:sp>
        <p:nvSpPr>
          <p:cNvPr id="250" name="Subtitle Can Go Here."/>
          <p:cNvSpPr txBox="1"/>
          <p:nvPr/>
        </p:nvSpPr>
        <p:spPr>
          <a:xfrm>
            <a:off x="4935216" y="1043242"/>
            <a:ext cx="2338815"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lnSpc>
                <a:spcPct val="150000"/>
              </a:lnSpc>
              <a:defRPr b="1" i="1" sz="1600"/>
            </a:lvl1pPr>
          </a:lstStyle>
          <a:p>
            <a:pPr/>
            <a:r>
              <a:t>Subtitle Can Go Here.</a:t>
            </a:r>
          </a:p>
        </p:txBody>
      </p:sp>
      <p:sp>
        <p:nvSpPr>
          <p:cNvPr id="251" name="Title Emphasizes Important Words in Red"/>
          <p:cNvSpPr txBox="1"/>
          <p:nvPr/>
        </p:nvSpPr>
        <p:spPr>
          <a:xfrm>
            <a:off x="1552089" y="490496"/>
            <a:ext cx="9087822" cy="561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gn="ctr">
              <a:defRPr sz="3200">
                <a:solidFill>
                  <a:schemeClr val="accent5">
                    <a:lumOff val="-29866"/>
                  </a:schemeClr>
                </a:solidFill>
                <a:latin typeface="+mn-lt"/>
                <a:ea typeface="+mn-ea"/>
                <a:cs typeface="+mn-cs"/>
                <a:sym typeface="Raleway Black"/>
              </a:defRPr>
            </a:pPr>
            <a:r>
              <a:rPr>
                <a:solidFill>
                  <a:srgbClr val="0064AB"/>
                </a:solidFill>
              </a:rPr>
              <a:t>Title Emphasizes </a:t>
            </a:r>
            <a:r>
              <a:t>Important Words</a:t>
            </a:r>
            <a:r>
              <a:rPr>
                <a:solidFill>
                  <a:srgbClr val="0064AB"/>
                </a:solidFill>
              </a:rPr>
              <a:t> in Red</a:t>
            </a:r>
          </a:p>
        </p:txBody>
      </p:sp>
      <p:pic>
        <p:nvPicPr>
          <p:cNvPr id="252" name="Image" descr="Image"/>
          <p:cNvPicPr>
            <a:picLocks noChangeAspect="1"/>
          </p:cNvPicPr>
          <p:nvPr/>
        </p:nvPicPr>
        <p:blipFill>
          <a:blip r:embed="rId2">
            <a:extLst/>
          </a:blip>
          <a:stretch>
            <a:fillRect/>
          </a:stretch>
        </p:blipFill>
        <p:spPr>
          <a:xfrm>
            <a:off x="10532488" y="6264197"/>
            <a:ext cx="1206102" cy="441678"/>
          </a:xfrm>
          <a:prstGeom prst="rect">
            <a:avLst/>
          </a:prstGeom>
          <a:ln w="12700">
            <a:miter lim="400000"/>
          </a:ln>
        </p:spPr>
      </p:pic>
      <p:sp>
        <p:nvSpPr>
          <p:cNvPr id="253"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sp>
        <p:nvSpPr>
          <p:cNvPr id="2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ATA 6">
    <p:spTree>
      <p:nvGrpSpPr>
        <p:cNvPr id="1" name=""/>
        <p:cNvGrpSpPr/>
        <p:nvPr/>
      </p:nvGrpSpPr>
      <p:grpSpPr>
        <a:xfrm>
          <a:off x="0" y="0"/>
          <a:ext cx="0" cy="0"/>
          <a:chOff x="0" y="0"/>
          <a:chExt cx="0" cy="0"/>
        </a:xfrm>
      </p:grpSpPr>
      <p:sp>
        <p:nvSpPr>
          <p:cNvPr id="261" name="Rectangle"/>
          <p:cNvSpPr/>
          <p:nvPr/>
        </p:nvSpPr>
        <p:spPr>
          <a:xfrm>
            <a:off x="3643212" y="1109287"/>
            <a:ext cx="2133602" cy="2167895"/>
          </a:xfrm>
          <a:prstGeom prst="rect">
            <a:avLst/>
          </a:prstGeom>
          <a:solidFill>
            <a:srgbClr val="0063AB"/>
          </a:solidFill>
          <a:ln w="12700">
            <a:miter lim="400000"/>
          </a:ln>
        </p:spPr>
        <p:txBody>
          <a:bodyPr lIns="45719" rIns="45719" anchor="ctr"/>
          <a:lstStyle/>
          <a:p>
            <a:pPr algn="ctr">
              <a:defRPr>
                <a:solidFill>
                  <a:srgbClr val="FFFFFF"/>
                </a:solidFill>
              </a:defRPr>
            </a:pPr>
          </a:p>
        </p:txBody>
      </p:sp>
      <p:sp>
        <p:nvSpPr>
          <p:cNvPr id="262" name="Rectangle"/>
          <p:cNvSpPr/>
          <p:nvPr/>
        </p:nvSpPr>
        <p:spPr>
          <a:xfrm>
            <a:off x="1254854" y="3580818"/>
            <a:ext cx="2133601" cy="2167895"/>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sp>
        <p:nvSpPr>
          <p:cNvPr id="263" name="Title"/>
          <p:cNvSpPr txBox="1"/>
          <p:nvPr/>
        </p:nvSpPr>
        <p:spPr>
          <a:xfrm>
            <a:off x="4160215" y="1428734"/>
            <a:ext cx="1099596" cy="307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lnSpc>
                <a:spcPct val="120000"/>
              </a:lnSpc>
              <a:defRPr b="1" sz="1200">
                <a:solidFill>
                  <a:srgbClr val="FFFFFF"/>
                </a:solidFill>
              </a:defRPr>
            </a:lvl1pPr>
          </a:lstStyle>
          <a:p>
            <a:pPr/>
            <a:r>
              <a:t>Title</a:t>
            </a:r>
          </a:p>
        </p:txBody>
      </p:sp>
      <p:sp>
        <p:nvSpPr>
          <p:cNvPr id="264" name="Body text can go here. Body text can go here. Body text can go here. Body text can go here."/>
          <p:cNvSpPr txBox="1"/>
          <p:nvPr/>
        </p:nvSpPr>
        <p:spPr>
          <a:xfrm>
            <a:off x="3904436" y="2112836"/>
            <a:ext cx="1611155" cy="76454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1000">
                <a:solidFill>
                  <a:srgbClr val="FFFFFF"/>
                </a:solidFill>
              </a:defRPr>
            </a:lvl1pPr>
          </a:lstStyle>
          <a:p>
            <a:pPr/>
            <a:r>
              <a:t>Body text can go here. Body text can go here. Body text can go here. Body text can go here. </a:t>
            </a:r>
          </a:p>
        </p:txBody>
      </p:sp>
      <p:sp>
        <p:nvSpPr>
          <p:cNvPr id="265" name="Subtitle"/>
          <p:cNvSpPr txBox="1"/>
          <p:nvPr/>
        </p:nvSpPr>
        <p:spPr>
          <a:xfrm>
            <a:off x="3893211" y="1727021"/>
            <a:ext cx="1633603" cy="307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lnSpc>
                <a:spcPct val="150000"/>
              </a:lnSpc>
              <a:defRPr i="1" sz="1200">
                <a:solidFill>
                  <a:srgbClr val="FFFFFF"/>
                </a:solidFill>
              </a:defRPr>
            </a:lvl1pPr>
          </a:lstStyle>
          <a:p>
            <a:pPr/>
            <a:r>
              <a:t>Subtitle</a:t>
            </a:r>
          </a:p>
        </p:txBody>
      </p:sp>
      <p:sp>
        <p:nvSpPr>
          <p:cNvPr id="266" name="Title Emphasizes Important Words in Red"/>
          <p:cNvSpPr txBox="1"/>
          <p:nvPr/>
        </p:nvSpPr>
        <p:spPr>
          <a:xfrm>
            <a:off x="6752735" y="1121480"/>
            <a:ext cx="5083937" cy="10312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a:lnSpc>
                <a:spcPct val="100000"/>
              </a:lnSpc>
              <a:defRPr sz="3200">
                <a:latin typeface="+mn-lt"/>
                <a:ea typeface="+mn-ea"/>
                <a:cs typeface="+mn-cs"/>
                <a:sym typeface="Raleway Black"/>
              </a:defRPr>
            </a:pPr>
            <a:r>
              <a:t>Title Emphasizes </a:t>
            </a:r>
            <a:r>
              <a:rPr>
                <a:solidFill>
                  <a:schemeClr val="accent5">
                    <a:lumOff val="-29866"/>
                  </a:schemeClr>
                </a:solidFill>
              </a:rPr>
              <a:t>Important Words</a:t>
            </a:r>
            <a:r>
              <a:t> in Red</a:t>
            </a:r>
          </a:p>
        </p:txBody>
      </p:sp>
      <p:sp>
        <p:nvSpPr>
          <p:cNvPr id="267" name="Subtitle can go here"/>
          <p:cNvSpPr txBox="1"/>
          <p:nvPr/>
        </p:nvSpPr>
        <p:spPr>
          <a:xfrm>
            <a:off x="6751270" y="2256785"/>
            <a:ext cx="2689378" cy="3708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nSpc>
                <a:spcPct val="150000"/>
              </a:lnSpc>
              <a:defRPr b="1" i="1" sz="1600"/>
            </a:lvl1pPr>
          </a:lstStyle>
          <a:p>
            <a:pPr/>
            <a:r>
              <a:t>Subtitle can go here</a:t>
            </a:r>
          </a:p>
        </p:txBody>
      </p:sp>
      <p:sp>
        <p:nvSpPr>
          <p:cNvPr id="268" name="Body text can go here. Body text can go here. Body text can go here. Body text can go here. Body text can go here. Body text can go here. Body text can go here. Body text can go here. Body text can go here. Body text can go here."/>
          <p:cNvSpPr txBox="1"/>
          <p:nvPr/>
        </p:nvSpPr>
        <p:spPr>
          <a:xfrm>
            <a:off x="6751270" y="3125390"/>
            <a:ext cx="4185876" cy="14249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defTabSz="457200">
              <a:lnSpc>
                <a:spcPct val="100000"/>
              </a:lnSpc>
              <a:spcBef>
                <a:spcPts val="1100"/>
              </a:spcBef>
              <a:defRPr sz="1500"/>
            </a:lvl1pPr>
          </a:lstStyle>
          <a:p>
            <a:pPr/>
            <a:r>
              <a:t>Body text can go here. Body text can go here. Body text can go here. Body text can go here. Body text can go here. Body text can go here. Body text can go here. Body text can go here. Body text can go here. Body text can go here.</a:t>
            </a:r>
          </a:p>
        </p:txBody>
      </p:sp>
      <p:sp>
        <p:nvSpPr>
          <p:cNvPr id="269" name="Image"/>
          <p:cNvSpPr/>
          <p:nvPr>
            <p:ph type="pic" sz="quarter" idx="13"/>
          </p:nvPr>
        </p:nvSpPr>
        <p:spPr>
          <a:xfrm>
            <a:off x="1254854" y="1109287"/>
            <a:ext cx="2133601" cy="2167895"/>
          </a:xfrm>
          <a:prstGeom prst="rect">
            <a:avLst/>
          </a:prstGeom>
        </p:spPr>
        <p:txBody>
          <a:bodyPr lIns="91439" rIns="91439"/>
          <a:lstStyle/>
          <a:p>
            <a:pPr/>
          </a:p>
        </p:txBody>
      </p:sp>
      <p:sp>
        <p:nvSpPr>
          <p:cNvPr id="270" name="Image"/>
          <p:cNvSpPr/>
          <p:nvPr>
            <p:ph type="pic" sz="quarter" idx="14"/>
          </p:nvPr>
        </p:nvSpPr>
        <p:spPr>
          <a:xfrm>
            <a:off x="3643212" y="3580818"/>
            <a:ext cx="2133602" cy="2167895"/>
          </a:xfrm>
          <a:prstGeom prst="rect">
            <a:avLst/>
          </a:prstGeom>
        </p:spPr>
        <p:txBody>
          <a:bodyPr lIns="91439" rIns="91439"/>
          <a:lstStyle/>
          <a:p>
            <a:pPr/>
          </a:p>
        </p:txBody>
      </p:sp>
      <p:sp>
        <p:nvSpPr>
          <p:cNvPr id="271" name="Title"/>
          <p:cNvSpPr txBox="1"/>
          <p:nvPr/>
        </p:nvSpPr>
        <p:spPr>
          <a:xfrm>
            <a:off x="1771857" y="3940444"/>
            <a:ext cx="1099596" cy="307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lnSpc>
                <a:spcPct val="120000"/>
              </a:lnSpc>
              <a:defRPr b="1" sz="1200">
                <a:solidFill>
                  <a:srgbClr val="FFFFFF"/>
                </a:solidFill>
              </a:defRPr>
            </a:lvl1pPr>
          </a:lstStyle>
          <a:p>
            <a:pPr/>
            <a:r>
              <a:t>Title</a:t>
            </a:r>
          </a:p>
        </p:txBody>
      </p:sp>
      <p:sp>
        <p:nvSpPr>
          <p:cNvPr id="272" name="Body text can go here. Body text can go here. Body text can go here. Body text can go here."/>
          <p:cNvSpPr txBox="1"/>
          <p:nvPr/>
        </p:nvSpPr>
        <p:spPr>
          <a:xfrm>
            <a:off x="1516078" y="4624546"/>
            <a:ext cx="1611155" cy="76454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ctr">
              <a:defRPr sz="1000">
                <a:solidFill>
                  <a:srgbClr val="FFFFFF"/>
                </a:solidFill>
              </a:defRPr>
            </a:lvl1pPr>
          </a:lstStyle>
          <a:p>
            <a:pPr/>
            <a:r>
              <a:t>Body text can go here. Body text can go here. Body text can go here. Body text can go here. </a:t>
            </a:r>
          </a:p>
        </p:txBody>
      </p:sp>
      <p:sp>
        <p:nvSpPr>
          <p:cNvPr id="273" name="Subtitle"/>
          <p:cNvSpPr txBox="1"/>
          <p:nvPr/>
        </p:nvSpPr>
        <p:spPr>
          <a:xfrm>
            <a:off x="1504853" y="4238731"/>
            <a:ext cx="1633603" cy="307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lnSpc>
                <a:spcPct val="150000"/>
              </a:lnSpc>
              <a:defRPr i="1" sz="1200">
                <a:solidFill>
                  <a:srgbClr val="FFFFFF"/>
                </a:solidFill>
              </a:defRPr>
            </a:lvl1pPr>
          </a:lstStyle>
          <a:p>
            <a:pPr/>
            <a:r>
              <a:t>Subtitle</a:t>
            </a:r>
          </a:p>
        </p:txBody>
      </p:sp>
      <p:sp>
        <p:nvSpPr>
          <p:cNvPr id="274"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275"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2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IVIDER">
    <p:spTree>
      <p:nvGrpSpPr>
        <p:cNvPr id="1" name=""/>
        <p:cNvGrpSpPr/>
        <p:nvPr/>
      </p:nvGrpSpPr>
      <p:grpSpPr>
        <a:xfrm>
          <a:off x="0" y="0"/>
          <a:ext cx="0" cy="0"/>
          <a:chOff x="0" y="0"/>
          <a:chExt cx="0" cy="0"/>
        </a:xfrm>
      </p:grpSpPr>
      <p:sp>
        <p:nvSpPr>
          <p:cNvPr id="283" name="Rectangle"/>
          <p:cNvSpPr/>
          <p:nvPr/>
        </p:nvSpPr>
        <p:spPr>
          <a:xfrm>
            <a:off x="-12998" y="-993"/>
            <a:ext cx="12217996" cy="6099077"/>
          </a:xfrm>
          <a:prstGeom prst="rect">
            <a:avLst/>
          </a:prstGeom>
          <a:solidFill>
            <a:srgbClr val="0063AB"/>
          </a:solidFill>
          <a:ln w="12700">
            <a:miter lim="400000"/>
          </a:ln>
        </p:spPr>
        <p:txBody>
          <a:bodyPr lIns="45719" rIns="45719" anchor="ctr"/>
          <a:lstStyle/>
          <a:p>
            <a:pPr/>
          </a:p>
        </p:txBody>
      </p:sp>
      <p:sp>
        <p:nvSpPr>
          <p:cNvPr id="284" name="Title Slide"/>
          <p:cNvSpPr txBox="1"/>
          <p:nvPr/>
        </p:nvSpPr>
        <p:spPr>
          <a:xfrm>
            <a:off x="2792957" y="1789382"/>
            <a:ext cx="6606086" cy="8661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a:defRPr sz="5200">
                <a:solidFill>
                  <a:srgbClr val="FFFFFF"/>
                </a:solidFill>
                <a:latin typeface="+mn-lt"/>
                <a:ea typeface="+mn-ea"/>
                <a:cs typeface="+mn-cs"/>
                <a:sym typeface="Raleway Black"/>
              </a:defRPr>
            </a:lvl1pPr>
          </a:lstStyle>
          <a:p>
            <a:pPr/>
            <a:r>
              <a:t>Title Slide</a:t>
            </a:r>
          </a:p>
        </p:txBody>
      </p:sp>
      <p:sp>
        <p:nvSpPr>
          <p:cNvPr id="285" name="Text can go here. Text can go here. Text can go here. Text can go here."/>
          <p:cNvSpPr txBox="1"/>
          <p:nvPr/>
        </p:nvSpPr>
        <p:spPr>
          <a:xfrm>
            <a:off x="3424280" y="3161029"/>
            <a:ext cx="5343440" cy="8534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gn="ctr" defTabSz="457200">
              <a:lnSpc>
                <a:spcPct val="100000"/>
              </a:lnSpc>
              <a:spcBef>
                <a:spcPts val="1600"/>
              </a:spcBef>
              <a:defRPr sz="2200">
                <a:solidFill>
                  <a:srgbClr val="FFFFFF"/>
                </a:solidFill>
              </a:defRPr>
            </a:lvl1pPr>
          </a:lstStyle>
          <a:p>
            <a:pPr/>
            <a:r>
              <a:t>Text can go here. Text can go here. Text can go here. Text can go here. </a:t>
            </a:r>
          </a:p>
        </p:txBody>
      </p:sp>
      <p:sp>
        <p:nvSpPr>
          <p:cNvPr id="286" name="Rectangle"/>
          <p:cNvSpPr/>
          <p:nvPr/>
        </p:nvSpPr>
        <p:spPr>
          <a:xfrm>
            <a:off x="-25400" y="6164411"/>
            <a:ext cx="12217996" cy="693589"/>
          </a:xfrm>
          <a:prstGeom prst="rect">
            <a:avLst/>
          </a:prstGeom>
          <a:solidFill>
            <a:schemeClr val="accent5">
              <a:lumOff val="-29866"/>
            </a:schemeClr>
          </a:solidFill>
          <a:ln w="12700">
            <a:miter lim="400000"/>
          </a:ln>
        </p:spPr>
        <p:txBody>
          <a:bodyPr lIns="45719" rIns="45719" anchor="ctr"/>
          <a:lstStyle/>
          <a:p>
            <a:pPr/>
          </a:p>
        </p:txBody>
      </p:sp>
      <p:sp>
        <p:nvSpPr>
          <p:cNvPr id="28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VER PAGE">
    <p:spTree>
      <p:nvGrpSpPr>
        <p:cNvPr id="1" name=""/>
        <p:cNvGrpSpPr/>
        <p:nvPr/>
      </p:nvGrpSpPr>
      <p:grpSpPr>
        <a:xfrm>
          <a:off x="0" y="0"/>
          <a:ext cx="0" cy="0"/>
          <a:chOff x="0" y="0"/>
          <a:chExt cx="0" cy="0"/>
        </a:xfrm>
      </p:grpSpPr>
      <p:pic>
        <p:nvPicPr>
          <p:cNvPr id="18" name="shutterstock_1668934900.jpg" descr="shutterstock_1668934900.jpg"/>
          <p:cNvPicPr>
            <a:picLocks noChangeAspect="1"/>
          </p:cNvPicPr>
          <p:nvPr/>
        </p:nvPicPr>
        <p:blipFill>
          <a:blip r:embed="rId2">
            <a:extLst/>
          </a:blip>
          <a:stretch>
            <a:fillRect/>
          </a:stretch>
        </p:blipFill>
        <p:spPr>
          <a:xfrm>
            <a:off x="-596" y="-635397"/>
            <a:ext cx="12193192" cy="8128794"/>
          </a:xfrm>
          <a:prstGeom prst="rect">
            <a:avLst/>
          </a:prstGeom>
          <a:ln w="12700">
            <a:miter lim="400000"/>
          </a:ln>
        </p:spPr>
      </p:pic>
      <p:sp>
        <p:nvSpPr>
          <p:cNvPr id="19" name="NEW EMPLOYEE ORIENTATION…"/>
          <p:cNvSpPr txBox="1"/>
          <p:nvPr>
            <p:ph type="body" sz="quarter" idx="13"/>
          </p:nvPr>
        </p:nvSpPr>
        <p:spPr>
          <a:xfrm>
            <a:off x="3022590" y="3868220"/>
            <a:ext cx="6146820" cy="1297941"/>
          </a:xfrm>
          <a:prstGeom prst="rect">
            <a:avLst/>
          </a:prstGeom>
        </p:spPr>
        <p:txBody>
          <a:bodyPr>
            <a:spAutoFit/>
          </a:bodyPr>
          <a:lstStyle/>
          <a:p>
            <a:pPr marL="0" indent="0" algn="ctr">
              <a:lnSpc>
                <a:spcPct val="150000"/>
              </a:lnSpc>
              <a:spcBef>
                <a:spcPts val="0"/>
              </a:spcBef>
              <a:buSzTx/>
              <a:buFontTx/>
              <a:buNone/>
              <a:defRPr b="1"/>
            </a:pPr>
            <a:r>
              <a:t>NEW EMPLOYEE ORIENTATION</a:t>
            </a:r>
          </a:p>
          <a:p>
            <a:pPr marL="0" indent="0" algn="ctr">
              <a:lnSpc>
                <a:spcPct val="150000"/>
              </a:lnSpc>
              <a:spcBef>
                <a:spcPts val="0"/>
              </a:spcBef>
              <a:buSzTx/>
              <a:buFontTx/>
              <a:buNone/>
              <a:defRPr b="1"/>
            </a:pPr>
            <a:r>
              <a:t>Welcome to VCCS!</a:t>
            </a:r>
          </a:p>
        </p:txBody>
      </p:sp>
      <p:pic>
        <p:nvPicPr>
          <p:cNvPr id="20" name="Image" descr="Image"/>
          <p:cNvPicPr>
            <a:picLocks noChangeAspect="1"/>
          </p:cNvPicPr>
          <p:nvPr/>
        </p:nvPicPr>
        <p:blipFill>
          <a:blip r:embed="rId3">
            <a:extLst/>
          </a:blip>
          <a:stretch>
            <a:fillRect/>
          </a:stretch>
        </p:blipFill>
        <p:spPr>
          <a:xfrm>
            <a:off x="3650308" y="1294320"/>
            <a:ext cx="4891384" cy="1791236"/>
          </a:xfrm>
          <a:prstGeom prst="rect">
            <a:avLst/>
          </a:prstGeom>
          <a:ln w="12700">
            <a:miter lim="400000"/>
          </a:ln>
        </p:spPr>
      </p:pic>
      <p:sp>
        <p:nvSpPr>
          <p:cNvPr id="2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HANK YOU">
    <p:spTree>
      <p:nvGrpSpPr>
        <p:cNvPr id="1" name=""/>
        <p:cNvGrpSpPr/>
        <p:nvPr/>
      </p:nvGrpSpPr>
      <p:grpSpPr>
        <a:xfrm>
          <a:off x="0" y="0"/>
          <a:ext cx="0" cy="0"/>
          <a:chOff x="0" y="0"/>
          <a:chExt cx="0" cy="0"/>
        </a:xfrm>
      </p:grpSpPr>
      <p:pic>
        <p:nvPicPr>
          <p:cNvPr id="294" name="shutterstock_1668934900.jpg" descr="shutterstock_1668934900.jpg"/>
          <p:cNvPicPr>
            <a:picLocks noChangeAspect="1"/>
          </p:cNvPicPr>
          <p:nvPr/>
        </p:nvPicPr>
        <p:blipFill>
          <a:blip r:embed="rId2">
            <a:extLst/>
          </a:blip>
          <a:stretch>
            <a:fillRect/>
          </a:stretch>
        </p:blipFill>
        <p:spPr>
          <a:xfrm>
            <a:off x="-596" y="-635397"/>
            <a:ext cx="12193192" cy="8128794"/>
          </a:xfrm>
          <a:prstGeom prst="rect">
            <a:avLst/>
          </a:prstGeom>
          <a:ln w="12700">
            <a:miter lim="400000"/>
          </a:ln>
        </p:spPr>
      </p:pic>
      <p:sp>
        <p:nvSpPr>
          <p:cNvPr id="295" name="Thank You!"/>
          <p:cNvSpPr txBox="1"/>
          <p:nvPr>
            <p:ph type="body" sz="quarter" idx="13"/>
          </p:nvPr>
        </p:nvSpPr>
        <p:spPr>
          <a:xfrm>
            <a:off x="3022590" y="2877620"/>
            <a:ext cx="6146820" cy="739141"/>
          </a:xfrm>
          <a:prstGeom prst="rect">
            <a:avLst/>
          </a:prstGeom>
        </p:spPr>
        <p:txBody>
          <a:bodyPr>
            <a:spAutoFit/>
          </a:bodyPr>
          <a:lstStyle>
            <a:lvl1pPr marL="0" indent="0" algn="ctr">
              <a:lnSpc>
                <a:spcPct val="150000"/>
              </a:lnSpc>
              <a:spcBef>
                <a:spcPts val="0"/>
              </a:spcBef>
              <a:buSzTx/>
              <a:buFontTx/>
              <a:buNone/>
              <a:defRPr sz="4400">
                <a:solidFill>
                  <a:srgbClr val="26337B"/>
                </a:solidFill>
                <a:latin typeface="+mn-lt"/>
                <a:ea typeface="+mn-ea"/>
                <a:cs typeface="+mn-cs"/>
                <a:sym typeface="Raleway Black"/>
              </a:defRPr>
            </a:lvl1pPr>
          </a:lstStyle>
          <a:p>
            <a:pPr/>
            <a:r>
              <a:t>Thank You!</a:t>
            </a:r>
          </a:p>
        </p:txBody>
      </p:sp>
      <p:sp>
        <p:nvSpPr>
          <p:cNvPr id="29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ICONS">
    <p:spTree>
      <p:nvGrpSpPr>
        <p:cNvPr id="1" name=""/>
        <p:cNvGrpSpPr/>
        <p:nvPr/>
      </p:nvGrpSpPr>
      <p:grpSpPr>
        <a:xfrm>
          <a:off x="0" y="0"/>
          <a:ext cx="0" cy="0"/>
          <a:chOff x="0" y="0"/>
          <a:chExt cx="0" cy="0"/>
        </a:xfrm>
      </p:grpSpPr>
      <p:pic>
        <p:nvPicPr>
          <p:cNvPr id="303" name="Image" descr="Image"/>
          <p:cNvPicPr>
            <a:picLocks noChangeAspect="1"/>
          </p:cNvPicPr>
          <p:nvPr/>
        </p:nvPicPr>
        <p:blipFill>
          <a:blip r:embed="rId2">
            <a:extLst/>
          </a:blip>
          <a:stretch>
            <a:fillRect/>
          </a:stretch>
        </p:blipFill>
        <p:spPr>
          <a:xfrm>
            <a:off x="801352" y="1541930"/>
            <a:ext cx="457688" cy="457487"/>
          </a:xfrm>
          <a:prstGeom prst="rect">
            <a:avLst/>
          </a:prstGeom>
          <a:ln w="12700">
            <a:miter lim="400000"/>
          </a:ln>
        </p:spPr>
      </p:pic>
      <p:pic>
        <p:nvPicPr>
          <p:cNvPr id="304" name="Image" descr="Image"/>
          <p:cNvPicPr>
            <a:picLocks noChangeAspect="1"/>
          </p:cNvPicPr>
          <p:nvPr/>
        </p:nvPicPr>
        <p:blipFill>
          <a:blip r:embed="rId3">
            <a:extLst/>
          </a:blip>
          <a:stretch>
            <a:fillRect/>
          </a:stretch>
        </p:blipFill>
        <p:spPr>
          <a:xfrm>
            <a:off x="1443578" y="1545572"/>
            <a:ext cx="448093" cy="450203"/>
          </a:xfrm>
          <a:prstGeom prst="rect">
            <a:avLst/>
          </a:prstGeom>
          <a:ln w="12700">
            <a:miter lim="400000"/>
          </a:ln>
        </p:spPr>
      </p:pic>
      <p:pic>
        <p:nvPicPr>
          <p:cNvPr id="305" name="Image" descr="Image"/>
          <p:cNvPicPr>
            <a:picLocks noChangeAspect="1"/>
          </p:cNvPicPr>
          <p:nvPr/>
        </p:nvPicPr>
        <p:blipFill>
          <a:blip r:embed="rId4">
            <a:extLst/>
          </a:blip>
          <a:stretch>
            <a:fillRect/>
          </a:stretch>
        </p:blipFill>
        <p:spPr>
          <a:xfrm>
            <a:off x="2076209" y="1536948"/>
            <a:ext cx="461090" cy="467451"/>
          </a:xfrm>
          <a:prstGeom prst="rect">
            <a:avLst/>
          </a:prstGeom>
          <a:ln w="12700">
            <a:miter lim="400000"/>
          </a:ln>
        </p:spPr>
      </p:pic>
      <p:pic>
        <p:nvPicPr>
          <p:cNvPr id="306" name="Image" descr="Image"/>
          <p:cNvPicPr>
            <a:picLocks noChangeAspect="1"/>
          </p:cNvPicPr>
          <p:nvPr/>
        </p:nvPicPr>
        <p:blipFill>
          <a:blip r:embed="rId5">
            <a:extLst/>
          </a:blip>
          <a:stretch>
            <a:fillRect/>
          </a:stretch>
        </p:blipFill>
        <p:spPr>
          <a:xfrm>
            <a:off x="2721837" y="1540389"/>
            <a:ext cx="460070" cy="460568"/>
          </a:xfrm>
          <a:prstGeom prst="rect">
            <a:avLst/>
          </a:prstGeom>
          <a:ln w="12700">
            <a:miter lim="400000"/>
          </a:ln>
        </p:spPr>
      </p:pic>
      <p:pic>
        <p:nvPicPr>
          <p:cNvPr id="307" name="Image" descr="Image"/>
          <p:cNvPicPr>
            <a:picLocks noChangeAspect="1"/>
          </p:cNvPicPr>
          <p:nvPr/>
        </p:nvPicPr>
        <p:blipFill>
          <a:blip r:embed="rId6">
            <a:extLst/>
          </a:blip>
          <a:stretch>
            <a:fillRect/>
          </a:stretch>
        </p:blipFill>
        <p:spPr>
          <a:xfrm>
            <a:off x="3366446" y="1541929"/>
            <a:ext cx="454911" cy="457488"/>
          </a:xfrm>
          <a:prstGeom prst="rect">
            <a:avLst/>
          </a:prstGeom>
          <a:ln w="12700">
            <a:miter lim="400000"/>
          </a:ln>
        </p:spPr>
      </p:pic>
      <p:pic>
        <p:nvPicPr>
          <p:cNvPr id="308" name="Image" descr="Image"/>
          <p:cNvPicPr>
            <a:picLocks noChangeAspect="1"/>
          </p:cNvPicPr>
          <p:nvPr/>
        </p:nvPicPr>
        <p:blipFill>
          <a:blip r:embed="rId7">
            <a:extLst/>
          </a:blip>
          <a:stretch>
            <a:fillRect/>
          </a:stretch>
        </p:blipFill>
        <p:spPr>
          <a:xfrm>
            <a:off x="4005896" y="1541929"/>
            <a:ext cx="459097" cy="457488"/>
          </a:xfrm>
          <a:prstGeom prst="rect">
            <a:avLst/>
          </a:prstGeom>
          <a:ln w="12700">
            <a:miter lim="400000"/>
          </a:ln>
        </p:spPr>
      </p:pic>
      <p:pic>
        <p:nvPicPr>
          <p:cNvPr id="309" name="Image" descr="Image"/>
          <p:cNvPicPr>
            <a:picLocks noChangeAspect="1"/>
          </p:cNvPicPr>
          <p:nvPr/>
        </p:nvPicPr>
        <p:blipFill>
          <a:blip r:embed="rId8">
            <a:extLst/>
          </a:blip>
          <a:stretch>
            <a:fillRect/>
          </a:stretch>
        </p:blipFill>
        <p:spPr>
          <a:xfrm>
            <a:off x="4644705" y="1534729"/>
            <a:ext cx="428127" cy="471889"/>
          </a:xfrm>
          <a:prstGeom prst="rect">
            <a:avLst/>
          </a:prstGeom>
          <a:ln w="12700">
            <a:miter lim="400000"/>
          </a:ln>
        </p:spPr>
      </p:pic>
      <p:pic>
        <p:nvPicPr>
          <p:cNvPr id="310" name="Image" descr="Image"/>
          <p:cNvPicPr>
            <a:picLocks noChangeAspect="1"/>
          </p:cNvPicPr>
          <p:nvPr/>
        </p:nvPicPr>
        <p:blipFill>
          <a:blip r:embed="rId9">
            <a:extLst/>
          </a:blip>
          <a:stretch>
            <a:fillRect/>
          </a:stretch>
        </p:blipFill>
        <p:spPr>
          <a:xfrm>
            <a:off x="5252545" y="1539612"/>
            <a:ext cx="467112" cy="462122"/>
          </a:xfrm>
          <a:prstGeom prst="rect">
            <a:avLst/>
          </a:prstGeom>
          <a:ln w="12700">
            <a:miter lim="400000"/>
          </a:ln>
        </p:spPr>
      </p:pic>
      <p:pic>
        <p:nvPicPr>
          <p:cNvPr id="311" name="Image" descr="Image"/>
          <p:cNvPicPr>
            <a:picLocks noChangeAspect="1"/>
          </p:cNvPicPr>
          <p:nvPr/>
        </p:nvPicPr>
        <p:blipFill>
          <a:blip r:embed="rId10">
            <a:extLst/>
          </a:blip>
          <a:stretch>
            <a:fillRect/>
          </a:stretch>
        </p:blipFill>
        <p:spPr>
          <a:xfrm>
            <a:off x="5801658" y="1541128"/>
            <a:ext cx="435685" cy="459091"/>
          </a:xfrm>
          <a:prstGeom prst="rect">
            <a:avLst/>
          </a:prstGeom>
          <a:ln w="12700">
            <a:miter lim="400000"/>
          </a:ln>
        </p:spPr>
      </p:pic>
      <p:pic>
        <p:nvPicPr>
          <p:cNvPr id="312" name="Image" descr="Image"/>
          <p:cNvPicPr>
            <a:picLocks noChangeAspect="1"/>
          </p:cNvPicPr>
          <p:nvPr/>
        </p:nvPicPr>
        <p:blipFill>
          <a:blip r:embed="rId11">
            <a:extLst/>
          </a:blip>
          <a:stretch>
            <a:fillRect/>
          </a:stretch>
        </p:blipFill>
        <p:spPr>
          <a:xfrm>
            <a:off x="6330732" y="1562165"/>
            <a:ext cx="458640" cy="417017"/>
          </a:xfrm>
          <a:prstGeom prst="rect">
            <a:avLst/>
          </a:prstGeom>
          <a:ln w="12700">
            <a:miter lim="400000"/>
          </a:ln>
        </p:spPr>
      </p:pic>
      <p:pic>
        <p:nvPicPr>
          <p:cNvPr id="313" name="Image" descr="Image"/>
          <p:cNvPicPr>
            <a:picLocks noChangeAspect="1"/>
          </p:cNvPicPr>
          <p:nvPr/>
        </p:nvPicPr>
        <p:blipFill>
          <a:blip r:embed="rId12">
            <a:extLst/>
          </a:blip>
          <a:stretch>
            <a:fillRect/>
          </a:stretch>
        </p:blipFill>
        <p:spPr>
          <a:xfrm>
            <a:off x="6966169" y="1569127"/>
            <a:ext cx="417889" cy="403093"/>
          </a:xfrm>
          <a:prstGeom prst="rect">
            <a:avLst/>
          </a:prstGeom>
          <a:ln w="12700">
            <a:miter lim="400000"/>
          </a:ln>
        </p:spPr>
      </p:pic>
      <p:pic>
        <p:nvPicPr>
          <p:cNvPr id="314" name="Image" descr="Image"/>
          <p:cNvPicPr>
            <a:picLocks noChangeAspect="1"/>
          </p:cNvPicPr>
          <p:nvPr/>
        </p:nvPicPr>
        <p:blipFill>
          <a:blip r:embed="rId13">
            <a:extLst/>
          </a:blip>
          <a:stretch>
            <a:fillRect/>
          </a:stretch>
        </p:blipFill>
        <p:spPr>
          <a:xfrm>
            <a:off x="7571017" y="1541929"/>
            <a:ext cx="453367" cy="457489"/>
          </a:xfrm>
          <a:prstGeom prst="rect">
            <a:avLst/>
          </a:prstGeom>
          <a:ln w="12700">
            <a:miter lim="400000"/>
          </a:ln>
        </p:spPr>
      </p:pic>
      <p:pic>
        <p:nvPicPr>
          <p:cNvPr id="315" name="Image" descr="Image"/>
          <p:cNvPicPr>
            <a:picLocks noChangeAspect="1"/>
          </p:cNvPicPr>
          <p:nvPr/>
        </p:nvPicPr>
        <p:blipFill>
          <a:blip r:embed="rId14">
            <a:extLst/>
          </a:blip>
          <a:stretch>
            <a:fillRect/>
          </a:stretch>
        </p:blipFill>
        <p:spPr>
          <a:xfrm>
            <a:off x="8198797" y="1549669"/>
            <a:ext cx="442447" cy="442009"/>
          </a:xfrm>
          <a:prstGeom prst="rect">
            <a:avLst/>
          </a:prstGeom>
          <a:ln w="12700">
            <a:miter lim="400000"/>
          </a:ln>
        </p:spPr>
      </p:pic>
      <p:pic>
        <p:nvPicPr>
          <p:cNvPr id="316" name="Image" descr="Image"/>
          <p:cNvPicPr>
            <a:picLocks noChangeAspect="1"/>
          </p:cNvPicPr>
          <p:nvPr/>
        </p:nvPicPr>
        <p:blipFill>
          <a:blip r:embed="rId15">
            <a:extLst/>
          </a:blip>
          <a:stretch>
            <a:fillRect/>
          </a:stretch>
        </p:blipFill>
        <p:spPr>
          <a:xfrm>
            <a:off x="8811936" y="1541525"/>
            <a:ext cx="466948" cy="458296"/>
          </a:xfrm>
          <a:prstGeom prst="rect">
            <a:avLst/>
          </a:prstGeom>
          <a:ln w="12700">
            <a:miter lim="400000"/>
          </a:ln>
        </p:spPr>
      </p:pic>
      <p:pic>
        <p:nvPicPr>
          <p:cNvPr id="317" name="Image" descr="Image"/>
          <p:cNvPicPr>
            <a:picLocks noChangeAspect="1"/>
          </p:cNvPicPr>
          <p:nvPr/>
        </p:nvPicPr>
        <p:blipFill>
          <a:blip r:embed="rId16">
            <a:extLst/>
          </a:blip>
          <a:stretch>
            <a:fillRect/>
          </a:stretch>
        </p:blipFill>
        <p:spPr>
          <a:xfrm>
            <a:off x="9467248" y="1538680"/>
            <a:ext cx="467129" cy="463987"/>
          </a:xfrm>
          <a:prstGeom prst="rect">
            <a:avLst/>
          </a:prstGeom>
          <a:ln w="12700">
            <a:miter lim="400000"/>
          </a:ln>
        </p:spPr>
      </p:pic>
      <p:pic>
        <p:nvPicPr>
          <p:cNvPr id="318" name="Image" descr="Image"/>
          <p:cNvPicPr>
            <a:picLocks noChangeAspect="1"/>
          </p:cNvPicPr>
          <p:nvPr/>
        </p:nvPicPr>
        <p:blipFill>
          <a:blip r:embed="rId17">
            <a:extLst/>
          </a:blip>
          <a:stretch>
            <a:fillRect/>
          </a:stretch>
        </p:blipFill>
        <p:spPr>
          <a:xfrm>
            <a:off x="787073" y="2260168"/>
            <a:ext cx="486246" cy="447498"/>
          </a:xfrm>
          <a:prstGeom prst="rect">
            <a:avLst/>
          </a:prstGeom>
          <a:ln w="12700">
            <a:miter lim="400000"/>
          </a:ln>
        </p:spPr>
      </p:pic>
      <p:pic>
        <p:nvPicPr>
          <p:cNvPr id="319" name="Image" descr="Image"/>
          <p:cNvPicPr>
            <a:picLocks noChangeAspect="1"/>
          </p:cNvPicPr>
          <p:nvPr/>
        </p:nvPicPr>
        <p:blipFill>
          <a:blip r:embed="rId18">
            <a:extLst/>
          </a:blip>
          <a:stretch>
            <a:fillRect/>
          </a:stretch>
        </p:blipFill>
        <p:spPr>
          <a:xfrm>
            <a:off x="1478750" y="2253290"/>
            <a:ext cx="377749" cy="461254"/>
          </a:xfrm>
          <a:prstGeom prst="rect">
            <a:avLst/>
          </a:prstGeom>
          <a:ln w="12700">
            <a:miter lim="400000"/>
          </a:ln>
        </p:spPr>
      </p:pic>
      <p:pic>
        <p:nvPicPr>
          <p:cNvPr id="320" name="Image" descr="Image"/>
          <p:cNvPicPr>
            <a:picLocks noChangeAspect="1"/>
          </p:cNvPicPr>
          <p:nvPr/>
        </p:nvPicPr>
        <p:blipFill>
          <a:blip r:embed="rId19">
            <a:extLst/>
          </a:blip>
          <a:stretch>
            <a:fillRect/>
          </a:stretch>
        </p:blipFill>
        <p:spPr>
          <a:xfrm>
            <a:off x="2078015" y="2263781"/>
            <a:ext cx="457478" cy="440273"/>
          </a:xfrm>
          <a:prstGeom prst="rect">
            <a:avLst/>
          </a:prstGeom>
          <a:ln w="12700">
            <a:miter lim="400000"/>
          </a:ln>
        </p:spPr>
      </p:pic>
      <p:pic>
        <p:nvPicPr>
          <p:cNvPr id="321" name="Image" descr="Image"/>
          <p:cNvPicPr>
            <a:picLocks noChangeAspect="1"/>
          </p:cNvPicPr>
          <p:nvPr/>
        </p:nvPicPr>
        <p:blipFill>
          <a:blip r:embed="rId20">
            <a:extLst/>
          </a:blip>
          <a:stretch>
            <a:fillRect/>
          </a:stretch>
        </p:blipFill>
        <p:spPr>
          <a:xfrm>
            <a:off x="2759057" y="2267514"/>
            <a:ext cx="443010" cy="432806"/>
          </a:xfrm>
          <a:prstGeom prst="rect">
            <a:avLst/>
          </a:prstGeom>
          <a:ln w="12700">
            <a:miter lim="400000"/>
          </a:ln>
        </p:spPr>
      </p:pic>
      <p:pic>
        <p:nvPicPr>
          <p:cNvPr id="322" name="Image" descr="Image"/>
          <p:cNvPicPr>
            <a:picLocks noChangeAspect="1"/>
          </p:cNvPicPr>
          <p:nvPr/>
        </p:nvPicPr>
        <p:blipFill>
          <a:blip r:embed="rId21">
            <a:extLst/>
          </a:blip>
          <a:stretch>
            <a:fillRect/>
          </a:stretch>
        </p:blipFill>
        <p:spPr>
          <a:xfrm>
            <a:off x="3419308" y="2256935"/>
            <a:ext cx="349186" cy="453964"/>
          </a:xfrm>
          <a:prstGeom prst="rect">
            <a:avLst/>
          </a:prstGeom>
          <a:ln w="12700">
            <a:miter lim="400000"/>
          </a:ln>
        </p:spPr>
      </p:pic>
      <p:pic>
        <p:nvPicPr>
          <p:cNvPr id="323" name="Image" descr="Image"/>
          <p:cNvPicPr>
            <a:picLocks noChangeAspect="1"/>
          </p:cNvPicPr>
          <p:nvPr/>
        </p:nvPicPr>
        <p:blipFill>
          <a:blip r:embed="rId22">
            <a:extLst/>
          </a:blip>
          <a:stretch>
            <a:fillRect/>
          </a:stretch>
        </p:blipFill>
        <p:spPr>
          <a:xfrm>
            <a:off x="3999170" y="2247396"/>
            <a:ext cx="472549" cy="473042"/>
          </a:xfrm>
          <a:prstGeom prst="rect">
            <a:avLst/>
          </a:prstGeom>
          <a:ln w="12700">
            <a:miter lim="400000"/>
          </a:ln>
        </p:spPr>
      </p:pic>
      <p:pic>
        <p:nvPicPr>
          <p:cNvPr id="324" name="Image" descr="Image"/>
          <p:cNvPicPr>
            <a:picLocks noChangeAspect="1"/>
          </p:cNvPicPr>
          <p:nvPr/>
        </p:nvPicPr>
        <p:blipFill>
          <a:blip r:embed="rId23">
            <a:extLst/>
          </a:blip>
          <a:stretch>
            <a:fillRect/>
          </a:stretch>
        </p:blipFill>
        <p:spPr>
          <a:xfrm>
            <a:off x="4633624" y="2273661"/>
            <a:ext cx="450289" cy="420513"/>
          </a:xfrm>
          <a:prstGeom prst="rect">
            <a:avLst/>
          </a:prstGeom>
          <a:ln w="12700">
            <a:miter lim="400000"/>
          </a:ln>
        </p:spPr>
      </p:pic>
      <p:pic>
        <p:nvPicPr>
          <p:cNvPr id="325" name="Image" descr="Image"/>
          <p:cNvPicPr>
            <a:picLocks noChangeAspect="1"/>
          </p:cNvPicPr>
          <p:nvPr/>
        </p:nvPicPr>
        <p:blipFill>
          <a:blip r:embed="rId24">
            <a:extLst/>
          </a:blip>
          <a:stretch>
            <a:fillRect/>
          </a:stretch>
        </p:blipFill>
        <p:spPr>
          <a:xfrm>
            <a:off x="5274600" y="2265973"/>
            <a:ext cx="423001" cy="435888"/>
          </a:xfrm>
          <a:prstGeom prst="rect">
            <a:avLst/>
          </a:prstGeom>
          <a:ln w="12700">
            <a:miter lim="400000"/>
          </a:ln>
        </p:spPr>
      </p:pic>
      <p:pic>
        <p:nvPicPr>
          <p:cNvPr id="326" name="Image" descr="Image"/>
          <p:cNvPicPr>
            <a:picLocks noChangeAspect="1"/>
          </p:cNvPicPr>
          <p:nvPr/>
        </p:nvPicPr>
        <p:blipFill>
          <a:blip r:embed="rId25">
            <a:extLst/>
          </a:blip>
          <a:stretch>
            <a:fillRect/>
          </a:stretch>
        </p:blipFill>
        <p:spPr>
          <a:xfrm>
            <a:off x="5872441" y="2254786"/>
            <a:ext cx="447118" cy="458262"/>
          </a:xfrm>
          <a:prstGeom prst="rect">
            <a:avLst/>
          </a:prstGeom>
          <a:ln w="12700">
            <a:miter lim="400000"/>
          </a:ln>
        </p:spPr>
      </p:pic>
      <p:pic>
        <p:nvPicPr>
          <p:cNvPr id="327" name="Image" descr="Image"/>
          <p:cNvPicPr>
            <a:picLocks noChangeAspect="1"/>
          </p:cNvPicPr>
          <p:nvPr/>
        </p:nvPicPr>
        <p:blipFill>
          <a:blip r:embed="rId26">
            <a:extLst/>
          </a:blip>
          <a:stretch>
            <a:fillRect/>
          </a:stretch>
        </p:blipFill>
        <p:spPr>
          <a:xfrm>
            <a:off x="794865" y="4041295"/>
            <a:ext cx="449188" cy="442907"/>
          </a:xfrm>
          <a:prstGeom prst="rect">
            <a:avLst/>
          </a:prstGeom>
          <a:ln w="12700">
            <a:miter lim="400000"/>
          </a:ln>
        </p:spPr>
      </p:pic>
      <p:pic>
        <p:nvPicPr>
          <p:cNvPr id="328" name="Image" descr="Image"/>
          <p:cNvPicPr>
            <a:picLocks noChangeAspect="1"/>
          </p:cNvPicPr>
          <p:nvPr/>
        </p:nvPicPr>
        <p:blipFill>
          <a:blip r:embed="rId27">
            <a:extLst/>
          </a:blip>
          <a:stretch>
            <a:fillRect/>
          </a:stretch>
        </p:blipFill>
        <p:spPr>
          <a:xfrm>
            <a:off x="1455211" y="4049047"/>
            <a:ext cx="468286" cy="427403"/>
          </a:xfrm>
          <a:prstGeom prst="rect">
            <a:avLst/>
          </a:prstGeom>
          <a:ln w="12700">
            <a:miter lim="400000"/>
          </a:ln>
        </p:spPr>
      </p:pic>
      <p:pic>
        <p:nvPicPr>
          <p:cNvPr id="329" name="Image" descr="Image"/>
          <p:cNvPicPr>
            <a:picLocks noChangeAspect="1"/>
          </p:cNvPicPr>
          <p:nvPr/>
        </p:nvPicPr>
        <p:blipFill>
          <a:blip r:embed="rId28">
            <a:extLst/>
          </a:blip>
          <a:stretch>
            <a:fillRect/>
          </a:stretch>
        </p:blipFill>
        <p:spPr>
          <a:xfrm>
            <a:off x="2140155" y="4048173"/>
            <a:ext cx="468290" cy="439122"/>
          </a:xfrm>
          <a:prstGeom prst="rect">
            <a:avLst/>
          </a:prstGeom>
          <a:ln w="12700">
            <a:miter lim="400000"/>
          </a:ln>
        </p:spPr>
      </p:pic>
      <p:pic>
        <p:nvPicPr>
          <p:cNvPr id="330" name="Image" descr="Image"/>
          <p:cNvPicPr>
            <a:picLocks noChangeAspect="1"/>
          </p:cNvPicPr>
          <p:nvPr/>
        </p:nvPicPr>
        <p:blipFill>
          <a:blip r:embed="rId29">
            <a:extLst/>
          </a:blip>
          <a:stretch>
            <a:fillRect/>
          </a:stretch>
        </p:blipFill>
        <p:spPr>
          <a:xfrm>
            <a:off x="2829961" y="4050125"/>
            <a:ext cx="470917" cy="425247"/>
          </a:xfrm>
          <a:prstGeom prst="rect">
            <a:avLst/>
          </a:prstGeom>
          <a:ln w="12700">
            <a:miter lim="400000"/>
          </a:ln>
        </p:spPr>
      </p:pic>
      <p:pic>
        <p:nvPicPr>
          <p:cNvPr id="331" name="Image" descr="Image"/>
          <p:cNvPicPr>
            <a:picLocks noChangeAspect="1"/>
          </p:cNvPicPr>
          <p:nvPr/>
        </p:nvPicPr>
        <p:blipFill>
          <a:blip r:embed="rId30">
            <a:extLst/>
          </a:blip>
          <a:stretch>
            <a:fillRect/>
          </a:stretch>
        </p:blipFill>
        <p:spPr>
          <a:xfrm>
            <a:off x="3447503" y="4034217"/>
            <a:ext cx="463212" cy="457063"/>
          </a:xfrm>
          <a:prstGeom prst="rect">
            <a:avLst/>
          </a:prstGeom>
          <a:ln w="12700">
            <a:miter lim="400000"/>
          </a:ln>
        </p:spPr>
      </p:pic>
      <p:pic>
        <p:nvPicPr>
          <p:cNvPr id="332" name="Image" descr="Image"/>
          <p:cNvPicPr>
            <a:picLocks noChangeAspect="1"/>
          </p:cNvPicPr>
          <p:nvPr/>
        </p:nvPicPr>
        <p:blipFill>
          <a:blip r:embed="rId31">
            <a:extLst/>
          </a:blip>
          <a:stretch>
            <a:fillRect/>
          </a:stretch>
        </p:blipFill>
        <p:spPr>
          <a:xfrm>
            <a:off x="4057341" y="4033254"/>
            <a:ext cx="457748" cy="458989"/>
          </a:xfrm>
          <a:prstGeom prst="rect">
            <a:avLst/>
          </a:prstGeom>
          <a:ln w="12700">
            <a:miter lim="400000"/>
          </a:ln>
        </p:spPr>
      </p:pic>
      <p:pic>
        <p:nvPicPr>
          <p:cNvPr id="333" name="Image" descr="Image"/>
          <p:cNvPicPr>
            <a:picLocks noChangeAspect="1"/>
          </p:cNvPicPr>
          <p:nvPr/>
        </p:nvPicPr>
        <p:blipFill>
          <a:blip r:embed="rId32">
            <a:extLst/>
          </a:blip>
          <a:stretch>
            <a:fillRect/>
          </a:stretch>
        </p:blipFill>
        <p:spPr>
          <a:xfrm>
            <a:off x="4661714" y="4037486"/>
            <a:ext cx="455371" cy="450525"/>
          </a:xfrm>
          <a:prstGeom prst="rect">
            <a:avLst/>
          </a:prstGeom>
          <a:ln w="12700">
            <a:miter lim="400000"/>
          </a:ln>
        </p:spPr>
      </p:pic>
      <p:pic>
        <p:nvPicPr>
          <p:cNvPr id="334" name="Image" descr="Image"/>
          <p:cNvPicPr>
            <a:picLocks noChangeAspect="1"/>
          </p:cNvPicPr>
          <p:nvPr/>
        </p:nvPicPr>
        <p:blipFill>
          <a:blip r:embed="rId33">
            <a:extLst/>
          </a:blip>
          <a:stretch>
            <a:fillRect/>
          </a:stretch>
        </p:blipFill>
        <p:spPr>
          <a:xfrm>
            <a:off x="5260619" y="4023044"/>
            <a:ext cx="450964" cy="479408"/>
          </a:xfrm>
          <a:prstGeom prst="rect">
            <a:avLst/>
          </a:prstGeom>
          <a:ln w="12700">
            <a:miter lim="400000"/>
          </a:ln>
        </p:spPr>
      </p:pic>
      <p:pic>
        <p:nvPicPr>
          <p:cNvPr id="335" name="Image" descr="Image"/>
          <p:cNvPicPr>
            <a:picLocks noChangeAspect="1"/>
          </p:cNvPicPr>
          <p:nvPr/>
        </p:nvPicPr>
        <p:blipFill>
          <a:blip r:embed="rId34">
            <a:extLst/>
          </a:blip>
          <a:stretch>
            <a:fillRect/>
          </a:stretch>
        </p:blipFill>
        <p:spPr>
          <a:xfrm>
            <a:off x="5851673" y="4074690"/>
            <a:ext cx="468289" cy="426917"/>
          </a:xfrm>
          <a:prstGeom prst="rect">
            <a:avLst/>
          </a:prstGeom>
          <a:ln w="12700">
            <a:miter lim="400000"/>
          </a:ln>
        </p:spPr>
      </p:pic>
      <p:pic>
        <p:nvPicPr>
          <p:cNvPr id="336" name="Image" descr="Image"/>
          <p:cNvPicPr>
            <a:picLocks noChangeAspect="1"/>
          </p:cNvPicPr>
          <p:nvPr/>
        </p:nvPicPr>
        <p:blipFill>
          <a:blip r:embed="rId35">
            <a:extLst/>
          </a:blip>
          <a:stretch>
            <a:fillRect/>
          </a:stretch>
        </p:blipFill>
        <p:spPr>
          <a:xfrm>
            <a:off x="6475945" y="4037100"/>
            <a:ext cx="452952" cy="451297"/>
          </a:xfrm>
          <a:prstGeom prst="rect">
            <a:avLst/>
          </a:prstGeom>
          <a:ln w="12700">
            <a:miter lim="400000"/>
          </a:ln>
        </p:spPr>
      </p:pic>
      <p:pic>
        <p:nvPicPr>
          <p:cNvPr id="337" name="Image" descr="Image"/>
          <p:cNvPicPr>
            <a:picLocks noChangeAspect="1"/>
          </p:cNvPicPr>
          <p:nvPr/>
        </p:nvPicPr>
        <p:blipFill>
          <a:blip r:embed="rId36">
            <a:extLst/>
          </a:blip>
          <a:stretch>
            <a:fillRect/>
          </a:stretch>
        </p:blipFill>
        <p:spPr>
          <a:xfrm>
            <a:off x="7044170" y="4039767"/>
            <a:ext cx="444857" cy="445963"/>
          </a:xfrm>
          <a:prstGeom prst="rect">
            <a:avLst/>
          </a:prstGeom>
          <a:ln w="12700">
            <a:miter lim="400000"/>
          </a:ln>
        </p:spPr>
      </p:pic>
      <p:pic>
        <p:nvPicPr>
          <p:cNvPr id="338" name="Image" descr="Image"/>
          <p:cNvPicPr>
            <a:picLocks noChangeAspect="1"/>
          </p:cNvPicPr>
          <p:nvPr/>
        </p:nvPicPr>
        <p:blipFill>
          <a:blip r:embed="rId37">
            <a:extLst/>
          </a:blip>
          <a:stretch>
            <a:fillRect/>
          </a:stretch>
        </p:blipFill>
        <p:spPr>
          <a:xfrm>
            <a:off x="7685360" y="4037485"/>
            <a:ext cx="465404" cy="450527"/>
          </a:xfrm>
          <a:prstGeom prst="rect">
            <a:avLst/>
          </a:prstGeom>
          <a:ln w="12700">
            <a:miter lim="400000"/>
          </a:ln>
        </p:spPr>
      </p:pic>
      <p:pic>
        <p:nvPicPr>
          <p:cNvPr id="339" name="Image" descr="Image"/>
          <p:cNvPicPr>
            <a:picLocks noChangeAspect="1"/>
          </p:cNvPicPr>
          <p:nvPr/>
        </p:nvPicPr>
        <p:blipFill>
          <a:blip r:embed="rId38">
            <a:extLst/>
          </a:blip>
          <a:stretch>
            <a:fillRect/>
          </a:stretch>
        </p:blipFill>
        <p:spPr>
          <a:xfrm>
            <a:off x="8260920" y="4041938"/>
            <a:ext cx="490744" cy="441621"/>
          </a:xfrm>
          <a:prstGeom prst="rect">
            <a:avLst/>
          </a:prstGeom>
          <a:ln w="12700">
            <a:miter lim="400000"/>
          </a:ln>
        </p:spPr>
      </p:pic>
      <p:pic>
        <p:nvPicPr>
          <p:cNvPr id="340" name="Image" descr="Image"/>
          <p:cNvPicPr>
            <a:picLocks noChangeAspect="1"/>
          </p:cNvPicPr>
          <p:nvPr/>
        </p:nvPicPr>
        <p:blipFill>
          <a:blip r:embed="rId39">
            <a:extLst/>
          </a:blip>
          <a:stretch>
            <a:fillRect/>
          </a:stretch>
        </p:blipFill>
        <p:spPr>
          <a:xfrm>
            <a:off x="8830319" y="4032256"/>
            <a:ext cx="463328" cy="460985"/>
          </a:xfrm>
          <a:prstGeom prst="rect">
            <a:avLst/>
          </a:prstGeom>
          <a:ln w="12700">
            <a:miter lim="400000"/>
          </a:ln>
        </p:spPr>
      </p:pic>
      <p:pic>
        <p:nvPicPr>
          <p:cNvPr id="341" name="Image" descr="Image"/>
          <p:cNvPicPr>
            <a:picLocks noChangeAspect="1"/>
          </p:cNvPicPr>
          <p:nvPr/>
        </p:nvPicPr>
        <p:blipFill>
          <a:blip r:embed="rId40">
            <a:extLst/>
          </a:blip>
          <a:stretch>
            <a:fillRect/>
          </a:stretch>
        </p:blipFill>
        <p:spPr>
          <a:xfrm>
            <a:off x="799655" y="4776963"/>
            <a:ext cx="461082" cy="464393"/>
          </a:xfrm>
          <a:prstGeom prst="rect">
            <a:avLst/>
          </a:prstGeom>
          <a:ln w="12700">
            <a:miter lim="400000"/>
          </a:ln>
        </p:spPr>
      </p:pic>
      <p:pic>
        <p:nvPicPr>
          <p:cNvPr id="342" name="Image" descr="Image"/>
          <p:cNvPicPr>
            <a:picLocks noChangeAspect="1"/>
          </p:cNvPicPr>
          <p:nvPr/>
        </p:nvPicPr>
        <p:blipFill>
          <a:blip r:embed="rId41">
            <a:extLst/>
          </a:blip>
          <a:stretch>
            <a:fillRect/>
          </a:stretch>
        </p:blipFill>
        <p:spPr>
          <a:xfrm>
            <a:off x="1458361" y="4765273"/>
            <a:ext cx="418527" cy="487772"/>
          </a:xfrm>
          <a:prstGeom prst="rect">
            <a:avLst/>
          </a:prstGeom>
          <a:ln w="12700">
            <a:miter lim="400000"/>
          </a:ln>
        </p:spPr>
      </p:pic>
      <p:pic>
        <p:nvPicPr>
          <p:cNvPr id="343" name="Image" descr="Image"/>
          <p:cNvPicPr>
            <a:picLocks noChangeAspect="1"/>
          </p:cNvPicPr>
          <p:nvPr/>
        </p:nvPicPr>
        <p:blipFill>
          <a:blip r:embed="rId42">
            <a:extLst/>
          </a:blip>
          <a:stretch>
            <a:fillRect/>
          </a:stretch>
        </p:blipFill>
        <p:spPr>
          <a:xfrm>
            <a:off x="2078015" y="4774352"/>
            <a:ext cx="490744" cy="469614"/>
          </a:xfrm>
          <a:prstGeom prst="rect">
            <a:avLst/>
          </a:prstGeom>
          <a:ln w="12700">
            <a:miter lim="400000"/>
          </a:ln>
        </p:spPr>
      </p:pic>
      <p:pic>
        <p:nvPicPr>
          <p:cNvPr id="344" name="Image" descr="Image"/>
          <p:cNvPicPr>
            <a:picLocks noChangeAspect="1"/>
          </p:cNvPicPr>
          <p:nvPr/>
        </p:nvPicPr>
        <p:blipFill>
          <a:blip r:embed="rId43">
            <a:extLst/>
          </a:blip>
          <a:stretch>
            <a:fillRect/>
          </a:stretch>
        </p:blipFill>
        <p:spPr>
          <a:xfrm>
            <a:off x="2708993" y="4787998"/>
            <a:ext cx="485758" cy="442322"/>
          </a:xfrm>
          <a:prstGeom prst="rect">
            <a:avLst/>
          </a:prstGeom>
          <a:ln w="12700">
            <a:miter lim="400000"/>
          </a:ln>
        </p:spPr>
      </p:pic>
      <p:pic>
        <p:nvPicPr>
          <p:cNvPr id="345" name="Image" descr="Image"/>
          <p:cNvPicPr>
            <a:picLocks noChangeAspect="1"/>
          </p:cNvPicPr>
          <p:nvPr/>
        </p:nvPicPr>
        <p:blipFill>
          <a:blip r:embed="rId44">
            <a:extLst/>
          </a:blip>
          <a:stretch>
            <a:fillRect/>
          </a:stretch>
        </p:blipFill>
        <p:spPr>
          <a:xfrm>
            <a:off x="3451640" y="4776758"/>
            <a:ext cx="454939" cy="464803"/>
          </a:xfrm>
          <a:prstGeom prst="rect">
            <a:avLst/>
          </a:prstGeom>
          <a:ln w="12700">
            <a:miter lim="400000"/>
          </a:ln>
        </p:spPr>
      </p:pic>
      <p:pic>
        <p:nvPicPr>
          <p:cNvPr id="346" name="Image" descr="Image"/>
          <p:cNvPicPr>
            <a:picLocks noChangeAspect="1"/>
          </p:cNvPicPr>
          <p:nvPr/>
        </p:nvPicPr>
        <p:blipFill>
          <a:blip r:embed="rId45">
            <a:extLst/>
          </a:blip>
          <a:stretch>
            <a:fillRect/>
          </a:stretch>
        </p:blipFill>
        <p:spPr>
          <a:xfrm>
            <a:off x="4065095" y="4785817"/>
            <a:ext cx="442239" cy="446685"/>
          </a:xfrm>
          <a:prstGeom prst="rect">
            <a:avLst/>
          </a:prstGeom>
          <a:ln w="12700">
            <a:miter lim="400000"/>
          </a:ln>
        </p:spPr>
      </p:pic>
      <p:pic>
        <p:nvPicPr>
          <p:cNvPr id="347" name="Image" descr="Image"/>
          <p:cNvPicPr>
            <a:picLocks noChangeAspect="1"/>
          </p:cNvPicPr>
          <p:nvPr/>
        </p:nvPicPr>
        <p:blipFill>
          <a:blip r:embed="rId46">
            <a:extLst/>
          </a:blip>
          <a:stretch>
            <a:fillRect/>
          </a:stretch>
        </p:blipFill>
        <p:spPr>
          <a:xfrm>
            <a:off x="4659792" y="4780766"/>
            <a:ext cx="463177" cy="456787"/>
          </a:xfrm>
          <a:prstGeom prst="rect">
            <a:avLst/>
          </a:prstGeom>
          <a:ln w="12700">
            <a:miter lim="400000"/>
          </a:ln>
        </p:spPr>
      </p:pic>
      <p:pic>
        <p:nvPicPr>
          <p:cNvPr id="348" name="Image" descr="Image"/>
          <p:cNvPicPr>
            <a:picLocks noChangeAspect="1"/>
          </p:cNvPicPr>
          <p:nvPr/>
        </p:nvPicPr>
        <p:blipFill>
          <a:blip r:embed="rId47">
            <a:extLst/>
          </a:blip>
          <a:stretch>
            <a:fillRect/>
          </a:stretch>
        </p:blipFill>
        <p:spPr>
          <a:xfrm>
            <a:off x="5248883" y="4773924"/>
            <a:ext cx="474436" cy="470470"/>
          </a:xfrm>
          <a:prstGeom prst="rect">
            <a:avLst/>
          </a:prstGeom>
          <a:ln w="12700">
            <a:miter lim="400000"/>
          </a:ln>
        </p:spPr>
      </p:pic>
      <p:pic>
        <p:nvPicPr>
          <p:cNvPr id="349" name="Image" descr="Image"/>
          <p:cNvPicPr>
            <a:picLocks noChangeAspect="1"/>
          </p:cNvPicPr>
          <p:nvPr/>
        </p:nvPicPr>
        <p:blipFill>
          <a:blip r:embed="rId48">
            <a:extLst/>
          </a:blip>
          <a:stretch>
            <a:fillRect/>
          </a:stretch>
        </p:blipFill>
        <p:spPr>
          <a:xfrm>
            <a:off x="5882986" y="4787718"/>
            <a:ext cx="457767" cy="442883"/>
          </a:xfrm>
          <a:prstGeom prst="rect">
            <a:avLst/>
          </a:prstGeom>
          <a:ln w="12700">
            <a:miter lim="400000"/>
          </a:ln>
        </p:spPr>
      </p:pic>
      <p:pic>
        <p:nvPicPr>
          <p:cNvPr id="350" name="Image" descr="Image"/>
          <p:cNvPicPr>
            <a:picLocks noChangeAspect="1"/>
          </p:cNvPicPr>
          <p:nvPr/>
        </p:nvPicPr>
        <p:blipFill>
          <a:blip r:embed="rId49">
            <a:extLst/>
          </a:blip>
          <a:stretch>
            <a:fillRect/>
          </a:stretch>
        </p:blipFill>
        <p:spPr>
          <a:xfrm>
            <a:off x="6503489" y="4789415"/>
            <a:ext cx="397865" cy="439488"/>
          </a:xfrm>
          <a:prstGeom prst="rect">
            <a:avLst/>
          </a:prstGeom>
          <a:ln w="12700">
            <a:miter lim="400000"/>
          </a:ln>
        </p:spPr>
      </p:pic>
      <p:pic>
        <p:nvPicPr>
          <p:cNvPr id="351" name="Image" descr="Image"/>
          <p:cNvPicPr>
            <a:picLocks noChangeAspect="1"/>
          </p:cNvPicPr>
          <p:nvPr/>
        </p:nvPicPr>
        <p:blipFill>
          <a:blip r:embed="rId50">
            <a:extLst/>
          </a:blip>
          <a:stretch>
            <a:fillRect/>
          </a:stretch>
        </p:blipFill>
        <p:spPr>
          <a:xfrm>
            <a:off x="7012044" y="4805314"/>
            <a:ext cx="468289" cy="407690"/>
          </a:xfrm>
          <a:prstGeom prst="rect">
            <a:avLst/>
          </a:prstGeom>
          <a:ln w="12700">
            <a:miter lim="400000"/>
          </a:ln>
        </p:spPr>
      </p:pic>
      <p:pic>
        <p:nvPicPr>
          <p:cNvPr id="352" name="Image" descr="Image"/>
          <p:cNvPicPr>
            <a:picLocks noChangeAspect="1"/>
          </p:cNvPicPr>
          <p:nvPr/>
        </p:nvPicPr>
        <p:blipFill>
          <a:blip r:embed="rId51">
            <a:extLst/>
          </a:blip>
          <a:stretch>
            <a:fillRect/>
          </a:stretch>
        </p:blipFill>
        <p:spPr>
          <a:xfrm>
            <a:off x="7685360" y="4790226"/>
            <a:ext cx="435889" cy="437866"/>
          </a:xfrm>
          <a:prstGeom prst="rect">
            <a:avLst/>
          </a:prstGeom>
          <a:ln w="12700">
            <a:miter lim="400000"/>
          </a:ln>
        </p:spPr>
      </p:pic>
      <p:pic>
        <p:nvPicPr>
          <p:cNvPr id="353" name="Image" descr="Image"/>
          <p:cNvPicPr>
            <a:picLocks noChangeAspect="1"/>
          </p:cNvPicPr>
          <p:nvPr/>
        </p:nvPicPr>
        <p:blipFill>
          <a:blip r:embed="rId52">
            <a:extLst/>
          </a:blip>
          <a:stretch>
            <a:fillRect/>
          </a:stretch>
        </p:blipFill>
        <p:spPr>
          <a:xfrm>
            <a:off x="8260919" y="4730458"/>
            <a:ext cx="490746" cy="481202"/>
          </a:xfrm>
          <a:prstGeom prst="rect">
            <a:avLst/>
          </a:prstGeom>
          <a:ln w="12700">
            <a:miter lim="400000"/>
          </a:ln>
        </p:spPr>
      </p:pic>
      <p:pic>
        <p:nvPicPr>
          <p:cNvPr id="354" name="Image" descr="Image"/>
          <p:cNvPicPr>
            <a:picLocks noChangeAspect="1"/>
          </p:cNvPicPr>
          <p:nvPr/>
        </p:nvPicPr>
        <p:blipFill>
          <a:blip r:embed="rId53">
            <a:extLst/>
          </a:blip>
          <a:stretch>
            <a:fillRect/>
          </a:stretch>
        </p:blipFill>
        <p:spPr>
          <a:xfrm>
            <a:off x="8902894" y="4801270"/>
            <a:ext cx="446682" cy="415779"/>
          </a:xfrm>
          <a:prstGeom prst="rect">
            <a:avLst/>
          </a:prstGeom>
          <a:ln w="12700">
            <a:miter lim="400000"/>
          </a:ln>
        </p:spPr>
      </p:pic>
      <p:sp>
        <p:nvSpPr>
          <p:cNvPr id="355" name="E-Learning &amp; Learning"/>
          <p:cNvSpPr txBox="1"/>
          <p:nvPr/>
        </p:nvSpPr>
        <p:spPr>
          <a:xfrm>
            <a:off x="755719" y="3504552"/>
            <a:ext cx="1940832" cy="342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400"/>
            </a:lvl1pPr>
          </a:lstStyle>
          <a:p>
            <a:pPr/>
            <a:r>
              <a:t>E-Learning &amp; Learning</a:t>
            </a:r>
          </a:p>
        </p:txBody>
      </p:sp>
      <p:sp>
        <p:nvSpPr>
          <p:cNvPr id="356" name="Success"/>
          <p:cNvSpPr txBox="1"/>
          <p:nvPr/>
        </p:nvSpPr>
        <p:spPr>
          <a:xfrm>
            <a:off x="755719" y="1044181"/>
            <a:ext cx="759694" cy="3429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1400"/>
            </a:lvl1pPr>
          </a:lstStyle>
          <a:p>
            <a:pPr/>
            <a:r>
              <a:t>Success</a:t>
            </a:r>
          </a:p>
        </p:txBody>
      </p:sp>
      <p:sp>
        <p:nvSpPr>
          <p:cNvPr id="35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SLIDE">
    <p:spTree>
      <p:nvGrpSpPr>
        <p:cNvPr id="1" name=""/>
        <p:cNvGrpSpPr/>
        <p:nvPr/>
      </p:nvGrpSpPr>
      <p:grpSpPr>
        <a:xfrm>
          <a:off x="0" y="0"/>
          <a:ext cx="0" cy="0"/>
          <a:chOff x="0" y="0"/>
          <a:chExt cx="0" cy="0"/>
        </a:xfrm>
      </p:grpSpPr>
      <p:sp>
        <p:nvSpPr>
          <p:cNvPr id="28" name="We give everyone the opportunity to learn and develop the right skills so lives and communities are strengthened."/>
          <p:cNvSpPr txBox="1"/>
          <p:nvPr>
            <p:ph type="body" sz="half" idx="13"/>
          </p:nvPr>
        </p:nvSpPr>
        <p:spPr>
          <a:xfrm>
            <a:off x="2417250" y="2594760"/>
            <a:ext cx="6991812" cy="2603502"/>
          </a:xfrm>
          <a:prstGeom prst="rect">
            <a:avLst/>
          </a:prstGeom>
        </p:spPr>
        <p:txBody>
          <a:bodyPr>
            <a:spAutoFit/>
          </a:bodyPr>
          <a:lstStyle>
            <a:lvl1pPr marL="0" indent="0">
              <a:lnSpc>
                <a:spcPct val="110000"/>
              </a:lnSpc>
              <a:spcBef>
                <a:spcPts val="0"/>
              </a:spcBef>
              <a:buSzTx/>
              <a:buFontTx/>
              <a:buNone/>
              <a:defRPr sz="3400"/>
            </a:lvl1pPr>
          </a:lstStyle>
          <a:p>
            <a:pPr/>
            <a:r>
              <a:t>We give everyone the opportunity to learn and develop the right skills so lives and communities are strengthened.</a:t>
            </a:r>
          </a:p>
        </p:txBody>
      </p:sp>
      <p:sp>
        <p:nvSpPr>
          <p:cNvPr id="29" name="“"/>
          <p:cNvSpPr txBox="1"/>
          <p:nvPr/>
        </p:nvSpPr>
        <p:spPr>
          <a:xfrm>
            <a:off x="1486577" y="494186"/>
            <a:ext cx="1084644" cy="2479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13800"/>
            </a:lvl1pPr>
          </a:lstStyle>
          <a:p>
            <a:pPr/>
            <a:r>
              <a:t>“</a:t>
            </a:r>
          </a:p>
        </p:txBody>
      </p:sp>
      <p:sp>
        <p:nvSpPr>
          <p:cNvPr id="30" name="Shape"/>
          <p:cNvSpPr/>
          <p:nvPr/>
        </p:nvSpPr>
        <p:spPr>
          <a:xfrm rot="887402">
            <a:off x="10542750" y="3598109"/>
            <a:ext cx="256563" cy="433844"/>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00"/>
                </a:moveTo>
                <a:cubicBezTo>
                  <a:pt x="0" y="6700"/>
                  <a:pt x="4219" y="9900"/>
                  <a:pt x="9450" y="10300"/>
                </a:cubicBezTo>
                <a:cubicBezTo>
                  <a:pt x="9450" y="11200"/>
                  <a:pt x="9450" y="11200"/>
                  <a:pt x="9450" y="11200"/>
                </a:cubicBezTo>
                <a:cubicBezTo>
                  <a:pt x="10800" y="11200"/>
                  <a:pt x="10800" y="11200"/>
                  <a:pt x="10800" y="11200"/>
                </a:cubicBezTo>
                <a:cubicBezTo>
                  <a:pt x="12150" y="11200"/>
                  <a:pt x="12150" y="11200"/>
                  <a:pt x="12150" y="11200"/>
                </a:cubicBezTo>
                <a:cubicBezTo>
                  <a:pt x="12150" y="10300"/>
                  <a:pt x="12150" y="10300"/>
                  <a:pt x="12150" y="10300"/>
                </a:cubicBezTo>
                <a:cubicBezTo>
                  <a:pt x="17550" y="9900"/>
                  <a:pt x="21600" y="6700"/>
                  <a:pt x="21600" y="1600"/>
                </a:cubicBezTo>
                <a:cubicBezTo>
                  <a:pt x="21600" y="1200"/>
                  <a:pt x="21600" y="1200"/>
                  <a:pt x="21600" y="1200"/>
                </a:cubicBezTo>
                <a:cubicBezTo>
                  <a:pt x="0" y="1200"/>
                  <a:pt x="0" y="1200"/>
                  <a:pt x="0" y="1200"/>
                </a:cubicBezTo>
                <a:lnTo>
                  <a:pt x="0" y="1600"/>
                </a:lnTo>
                <a:close/>
                <a:moveTo>
                  <a:pt x="10800" y="9600"/>
                </a:moveTo>
                <a:cubicBezTo>
                  <a:pt x="7763" y="9600"/>
                  <a:pt x="5063" y="8600"/>
                  <a:pt x="3375" y="6800"/>
                </a:cubicBezTo>
                <a:cubicBezTo>
                  <a:pt x="18225" y="6800"/>
                  <a:pt x="18225" y="6800"/>
                  <a:pt x="18225" y="6800"/>
                </a:cubicBezTo>
                <a:cubicBezTo>
                  <a:pt x="16537" y="8600"/>
                  <a:pt x="13838" y="9600"/>
                  <a:pt x="10800" y="9600"/>
                </a:cubicBezTo>
                <a:close/>
                <a:moveTo>
                  <a:pt x="20250" y="2000"/>
                </a:moveTo>
                <a:cubicBezTo>
                  <a:pt x="20250" y="3600"/>
                  <a:pt x="19744" y="4900"/>
                  <a:pt x="18900" y="6000"/>
                </a:cubicBezTo>
                <a:cubicBezTo>
                  <a:pt x="2700" y="6000"/>
                  <a:pt x="2700" y="6000"/>
                  <a:pt x="2700" y="6000"/>
                </a:cubicBezTo>
                <a:cubicBezTo>
                  <a:pt x="2700" y="6000"/>
                  <a:pt x="2700" y="6000"/>
                  <a:pt x="2700" y="6000"/>
                </a:cubicBezTo>
                <a:cubicBezTo>
                  <a:pt x="1856" y="4900"/>
                  <a:pt x="1350" y="3600"/>
                  <a:pt x="1350" y="2000"/>
                </a:cubicBezTo>
                <a:lnTo>
                  <a:pt x="20250" y="2000"/>
                </a:lnTo>
                <a:close/>
                <a:moveTo>
                  <a:pt x="0" y="20000"/>
                </a:moveTo>
                <a:cubicBezTo>
                  <a:pt x="0" y="20400"/>
                  <a:pt x="0" y="20400"/>
                  <a:pt x="0" y="20400"/>
                </a:cubicBezTo>
                <a:cubicBezTo>
                  <a:pt x="21600" y="20400"/>
                  <a:pt x="21600" y="20400"/>
                  <a:pt x="21600" y="20400"/>
                </a:cubicBezTo>
                <a:cubicBezTo>
                  <a:pt x="21600" y="20000"/>
                  <a:pt x="21600" y="20000"/>
                  <a:pt x="21600" y="20000"/>
                </a:cubicBezTo>
                <a:cubicBezTo>
                  <a:pt x="21600" y="14500"/>
                  <a:pt x="16706" y="11200"/>
                  <a:pt x="10800" y="11200"/>
                </a:cubicBezTo>
                <a:cubicBezTo>
                  <a:pt x="4894" y="11200"/>
                  <a:pt x="0" y="14500"/>
                  <a:pt x="0" y="20000"/>
                </a:cubicBezTo>
                <a:close/>
                <a:moveTo>
                  <a:pt x="11475" y="12000"/>
                </a:moveTo>
                <a:cubicBezTo>
                  <a:pt x="15525" y="12200"/>
                  <a:pt x="18900" y="14200"/>
                  <a:pt x="19912" y="17700"/>
                </a:cubicBezTo>
                <a:cubicBezTo>
                  <a:pt x="18394" y="16800"/>
                  <a:pt x="14681" y="15100"/>
                  <a:pt x="11475" y="14800"/>
                </a:cubicBezTo>
                <a:lnTo>
                  <a:pt x="11475" y="12000"/>
                </a:lnTo>
                <a:close/>
                <a:moveTo>
                  <a:pt x="19744" y="18700"/>
                </a:moveTo>
                <a:cubicBezTo>
                  <a:pt x="20081" y="18500"/>
                  <a:pt x="20081" y="18500"/>
                  <a:pt x="20081" y="18500"/>
                </a:cubicBezTo>
                <a:cubicBezTo>
                  <a:pt x="20250" y="18800"/>
                  <a:pt x="20250" y="19200"/>
                  <a:pt x="20250" y="19600"/>
                </a:cubicBezTo>
                <a:cubicBezTo>
                  <a:pt x="1350" y="19600"/>
                  <a:pt x="1350" y="19600"/>
                  <a:pt x="1350" y="19600"/>
                </a:cubicBezTo>
                <a:cubicBezTo>
                  <a:pt x="1350" y="19200"/>
                  <a:pt x="1350" y="18800"/>
                  <a:pt x="1519" y="18500"/>
                </a:cubicBezTo>
                <a:cubicBezTo>
                  <a:pt x="1856" y="18700"/>
                  <a:pt x="1856" y="18700"/>
                  <a:pt x="1856" y="18700"/>
                </a:cubicBezTo>
                <a:cubicBezTo>
                  <a:pt x="1856" y="18700"/>
                  <a:pt x="7088" y="15600"/>
                  <a:pt x="10800" y="15600"/>
                </a:cubicBezTo>
                <a:cubicBezTo>
                  <a:pt x="14512" y="15600"/>
                  <a:pt x="19744" y="18700"/>
                  <a:pt x="19744" y="18700"/>
                </a:cubicBezTo>
                <a:close/>
                <a:moveTo>
                  <a:pt x="10125" y="12000"/>
                </a:moveTo>
                <a:cubicBezTo>
                  <a:pt x="10125" y="14800"/>
                  <a:pt x="10125" y="14800"/>
                  <a:pt x="10125" y="14800"/>
                </a:cubicBezTo>
                <a:cubicBezTo>
                  <a:pt x="6919" y="15100"/>
                  <a:pt x="3206" y="16800"/>
                  <a:pt x="1688" y="17700"/>
                </a:cubicBezTo>
                <a:cubicBezTo>
                  <a:pt x="2700" y="14200"/>
                  <a:pt x="6075" y="12200"/>
                  <a:pt x="10125" y="12000"/>
                </a:cubicBezTo>
                <a:close/>
                <a:moveTo>
                  <a:pt x="0" y="0"/>
                </a:moveTo>
                <a:cubicBezTo>
                  <a:pt x="0" y="800"/>
                  <a:pt x="0" y="800"/>
                  <a:pt x="0" y="800"/>
                </a:cubicBezTo>
                <a:cubicBezTo>
                  <a:pt x="21600" y="800"/>
                  <a:pt x="21600" y="800"/>
                  <a:pt x="21600" y="800"/>
                </a:cubicBezTo>
                <a:cubicBezTo>
                  <a:pt x="21600" y="0"/>
                  <a:pt x="21600" y="0"/>
                  <a:pt x="21600" y="0"/>
                </a:cubicBezTo>
                <a:lnTo>
                  <a:pt x="0" y="0"/>
                </a:lnTo>
                <a:close/>
                <a:moveTo>
                  <a:pt x="0" y="21600"/>
                </a:moveTo>
                <a:cubicBezTo>
                  <a:pt x="21600" y="21600"/>
                  <a:pt x="21600" y="21600"/>
                  <a:pt x="21600" y="21600"/>
                </a:cubicBezTo>
                <a:cubicBezTo>
                  <a:pt x="21600" y="20800"/>
                  <a:pt x="21600" y="20800"/>
                  <a:pt x="21600" y="20800"/>
                </a:cubicBezTo>
                <a:cubicBezTo>
                  <a:pt x="0" y="20800"/>
                  <a:pt x="0" y="20800"/>
                  <a:pt x="0" y="20800"/>
                </a:cubicBezTo>
                <a:lnTo>
                  <a:pt x="0" y="21600"/>
                </a:ln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31" name="Shape"/>
          <p:cNvSpPr/>
          <p:nvPr/>
        </p:nvSpPr>
        <p:spPr>
          <a:xfrm>
            <a:off x="9071960" y="5558490"/>
            <a:ext cx="546539" cy="545013"/>
          </a:xfrm>
          <a:custGeom>
            <a:avLst/>
            <a:gdLst/>
            <a:ahLst/>
            <a:cxnLst>
              <a:cxn ang="0">
                <a:pos x="wd2" y="hd2"/>
              </a:cxn>
              <a:cxn ang="5400000">
                <a:pos x="wd2" y="hd2"/>
              </a:cxn>
              <a:cxn ang="10800000">
                <a:pos x="wd2" y="hd2"/>
              </a:cxn>
              <a:cxn ang="16200000">
                <a:pos x="wd2" y="hd2"/>
              </a:cxn>
            </a:cxnLst>
            <a:rect l="0" t="0" r="r" b="b"/>
            <a:pathLst>
              <a:path w="21572" h="21572" fill="norm" stroke="1" extrusionOk="0">
                <a:moveTo>
                  <a:pt x="21490" y="7576"/>
                </a:moveTo>
                <a:cubicBezTo>
                  <a:pt x="21380" y="7466"/>
                  <a:pt x="21380" y="7466"/>
                  <a:pt x="21269" y="7466"/>
                </a:cubicBezTo>
                <a:cubicBezTo>
                  <a:pt x="21269" y="7356"/>
                  <a:pt x="21269" y="7356"/>
                  <a:pt x="21269" y="7356"/>
                </a:cubicBezTo>
                <a:cubicBezTo>
                  <a:pt x="15649" y="5923"/>
                  <a:pt x="15649" y="5923"/>
                  <a:pt x="15649" y="5923"/>
                </a:cubicBezTo>
                <a:cubicBezTo>
                  <a:pt x="14216" y="303"/>
                  <a:pt x="14216" y="303"/>
                  <a:pt x="14216" y="303"/>
                </a:cubicBezTo>
                <a:cubicBezTo>
                  <a:pt x="14106" y="303"/>
                  <a:pt x="14106" y="303"/>
                  <a:pt x="14106" y="303"/>
                </a:cubicBezTo>
                <a:cubicBezTo>
                  <a:pt x="14106" y="192"/>
                  <a:pt x="14106" y="192"/>
                  <a:pt x="14106" y="82"/>
                </a:cubicBezTo>
                <a:cubicBezTo>
                  <a:pt x="13886" y="-28"/>
                  <a:pt x="13555" y="-28"/>
                  <a:pt x="13445" y="82"/>
                </a:cubicBezTo>
                <a:cubicBezTo>
                  <a:pt x="2314" y="11213"/>
                  <a:pt x="2314" y="11213"/>
                  <a:pt x="2314" y="11213"/>
                </a:cubicBezTo>
                <a:cubicBezTo>
                  <a:pt x="2314" y="11213"/>
                  <a:pt x="2314" y="11213"/>
                  <a:pt x="2314" y="11213"/>
                </a:cubicBezTo>
                <a:cubicBezTo>
                  <a:pt x="2204" y="11323"/>
                  <a:pt x="2204" y="11323"/>
                  <a:pt x="2204" y="11323"/>
                </a:cubicBezTo>
                <a:cubicBezTo>
                  <a:pt x="2204" y="11433"/>
                  <a:pt x="2204" y="11433"/>
                  <a:pt x="2204" y="11433"/>
                </a:cubicBezTo>
                <a:cubicBezTo>
                  <a:pt x="2204" y="11433"/>
                  <a:pt x="2204" y="11433"/>
                  <a:pt x="2204" y="11433"/>
                </a:cubicBezTo>
                <a:cubicBezTo>
                  <a:pt x="0" y="21021"/>
                  <a:pt x="0" y="21021"/>
                  <a:pt x="0" y="21021"/>
                </a:cubicBezTo>
                <a:cubicBezTo>
                  <a:pt x="0" y="21131"/>
                  <a:pt x="0" y="21352"/>
                  <a:pt x="110" y="21462"/>
                </a:cubicBezTo>
                <a:cubicBezTo>
                  <a:pt x="220" y="21572"/>
                  <a:pt x="441" y="21572"/>
                  <a:pt x="551" y="21572"/>
                </a:cubicBezTo>
                <a:cubicBezTo>
                  <a:pt x="10139" y="19368"/>
                  <a:pt x="10139" y="19368"/>
                  <a:pt x="10139" y="19368"/>
                </a:cubicBezTo>
                <a:cubicBezTo>
                  <a:pt x="10139" y="19368"/>
                  <a:pt x="10139" y="19368"/>
                  <a:pt x="10139" y="19368"/>
                </a:cubicBezTo>
                <a:cubicBezTo>
                  <a:pt x="10139" y="19368"/>
                  <a:pt x="10249" y="19368"/>
                  <a:pt x="10249" y="19368"/>
                </a:cubicBezTo>
                <a:cubicBezTo>
                  <a:pt x="10249" y="19368"/>
                  <a:pt x="10249" y="19368"/>
                  <a:pt x="10359" y="19258"/>
                </a:cubicBezTo>
                <a:cubicBezTo>
                  <a:pt x="10359" y="19258"/>
                  <a:pt x="10359" y="19258"/>
                  <a:pt x="10359" y="19258"/>
                </a:cubicBezTo>
                <a:cubicBezTo>
                  <a:pt x="21490" y="8127"/>
                  <a:pt x="21490" y="8127"/>
                  <a:pt x="21490" y="8127"/>
                </a:cubicBezTo>
                <a:cubicBezTo>
                  <a:pt x="21600" y="8017"/>
                  <a:pt x="21600" y="7686"/>
                  <a:pt x="21490" y="7576"/>
                </a:cubicBezTo>
                <a:close/>
                <a:moveTo>
                  <a:pt x="10029" y="18376"/>
                </a:moveTo>
                <a:cubicBezTo>
                  <a:pt x="9257" y="17605"/>
                  <a:pt x="9257" y="17605"/>
                  <a:pt x="9257" y="17605"/>
                </a:cubicBezTo>
                <a:cubicBezTo>
                  <a:pt x="6943" y="15290"/>
                  <a:pt x="6943" y="15290"/>
                  <a:pt x="6943" y="15290"/>
                </a:cubicBezTo>
                <a:cubicBezTo>
                  <a:pt x="15429" y="6805"/>
                  <a:pt x="15429" y="6805"/>
                  <a:pt x="15429" y="6805"/>
                </a:cubicBezTo>
                <a:cubicBezTo>
                  <a:pt x="20278" y="8017"/>
                  <a:pt x="20278" y="8017"/>
                  <a:pt x="20278" y="8017"/>
                </a:cubicBezTo>
                <a:lnTo>
                  <a:pt x="10029" y="18376"/>
                </a:lnTo>
                <a:close/>
                <a:moveTo>
                  <a:pt x="13555" y="1294"/>
                </a:moveTo>
                <a:cubicBezTo>
                  <a:pt x="14767" y="6143"/>
                  <a:pt x="14767" y="6143"/>
                  <a:pt x="14767" y="6143"/>
                </a:cubicBezTo>
                <a:cubicBezTo>
                  <a:pt x="6282" y="14629"/>
                  <a:pt x="6282" y="14629"/>
                  <a:pt x="6282" y="14629"/>
                </a:cubicBezTo>
                <a:cubicBezTo>
                  <a:pt x="3196" y="11543"/>
                  <a:pt x="3196" y="11543"/>
                  <a:pt x="3196" y="11543"/>
                </a:cubicBezTo>
                <a:lnTo>
                  <a:pt x="13555" y="1294"/>
                </a:lnTo>
                <a:close/>
                <a:moveTo>
                  <a:pt x="1653" y="17935"/>
                </a:moveTo>
                <a:cubicBezTo>
                  <a:pt x="3637" y="19919"/>
                  <a:pt x="3637" y="19919"/>
                  <a:pt x="3637" y="19919"/>
                </a:cubicBezTo>
                <a:cubicBezTo>
                  <a:pt x="992" y="20580"/>
                  <a:pt x="992" y="20580"/>
                  <a:pt x="992" y="20580"/>
                </a:cubicBezTo>
                <a:lnTo>
                  <a:pt x="1653" y="17935"/>
                </a:lnTo>
                <a:close/>
                <a:moveTo>
                  <a:pt x="4629" y="19699"/>
                </a:moveTo>
                <a:cubicBezTo>
                  <a:pt x="1873" y="16943"/>
                  <a:pt x="1873" y="16943"/>
                  <a:pt x="1873" y="16943"/>
                </a:cubicBezTo>
                <a:cubicBezTo>
                  <a:pt x="2865" y="12425"/>
                  <a:pt x="2865" y="12425"/>
                  <a:pt x="2865" y="12425"/>
                </a:cubicBezTo>
                <a:cubicBezTo>
                  <a:pt x="6061" y="15511"/>
                  <a:pt x="6061" y="15511"/>
                  <a:pt x="6061" y="15511"/>
                </a:cubicBezTo>
                <a:cubicBezTo>
                  <a:pt x="6061" y="15621"/>
                  <a:pt x="6061" y="15621"/>
                  <a:pt x="6061" y="15621"/>
                </a:cubicBezTo>
                <a:cubicBezTo>
                  <a:pt x="6061" y="15621"/>
                  <a:pt x="6061" y="15621"/>
                  <a:pt x="6061" y="15621"/>
                </a:cubicBezTo>
                <a:cubicBezTo>
                  <a:pt x="6833" y="16392"/>
                  <a:pt x="6833" y="16392"/>
                  <a:pt x="6833" y="16392"/>
                </a:cubicBezTo>
                <a:cubicBezTo>
                  <a:pt x="9147" y="18707"/>
                  <a:pt x="9147" y="18707"/>
                  <a:pt x="9147" y="18707"/>
                </a:cubicBezTo>
                <a:lnTo>
                  <a:pt x="4629" y="19699"/>
                </a:ln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32" name="Shape"/>
          <p:cNvSpPr/>
          <p:nvPr/>
        </p:nvSpPr>
        <p:spPr>
          <a:xfrm rot="900000">
            <a:off x="11334267" y="4500980"/>
            <a:ext cx="388835" cy="382300"/>
          </a:xfrm>
          <a:custGeom>
            <a:avLst/>
            <a:gdLst/>
            <a:ahLst/>
            <a:cxnLst>
              <a:cxn ang="0">
                <a:pos x="wd2" y="hd2"/>
              </a:cxn>
              <a:cxn ang="5400000">
                <a:pos x="wd2" y="hd2"/>
              </a:cxn>
              <a:cxn ang="10800000">
                <a:pos x="wd2" y="hd2"/>
              </a:cxn>
              <a:cxn ang="16200000">
                <a:pos x="wd2" y="hd2"/>
              </a:cxn>
            </a:cxnLst>
            <a:rect l="0" t="0" r="r" b="b"/>
            <a:pathLst>
              <a:path w="21600" h="21521" fill="norm" stroke="1" extrusionOk="0">
                <a:moveTo>
                  <a:pt x="20354" y="18255"/>
                </a:moveTo>
                <a:cubicBezTo>
                  <a:pt x="20354" y="6348"/>
                  <a:pt x="20354" y="6348"/>
                  <a:pt x="20354" y="6348"/>
                </a:cubicBezTo>
                <a:cubicBezTo>
                  <a:pt x="20458" y="6243"/>
                  <a:pt x="20458" y="6138"/>
                  <a:pt x="20458" y="5927"/>
                </a:cubicBezTo>
                <a:cubicBezTo>
                  <a:pt x="20458" y="5611"/>
                  <a:pt x="20354" y="5400"/>
                  <a:pt x="19938" y="5189"/>
                </a:cubicBezTo>
                <a:cubicBezTo>
                  <a:pt x="11215" y="237"/>
                  <a:pt x="11215" y="237"/>
                  <a:pt x="11215" y="237"/>
                </a:cubicBezTo>
                <a:cubicBezTo>
                  <a:pt x="10696" y="-79"/>
                  <a:pt x="9865" y="-79"/>
                  <a:pt x="9346" y="237"/>
                </a:cubicBezTo>
                <a:cubicBezTo>
                  <a:pt x="519" y="5189"/>
                  <a:pt x="519" y="5189"/>
                  <a:pt x="519" y="5189"/>
                </a:cubicBezTo>
                <a:cubicBezTo>
                  <a:pt x="208" y="5400"/>
                  <a:pt x="0" y="5611"/>
                  <a:pt x="0" y="5927"/>
                </a:cubicBezTo>
                <a:cubicBezTo>
                  <a:pt x="0" y="6243"/>
                  <a:pt x="208" y="6559"/>
                  <a:pt x="519" y="6770"/>
                </a:cubicBezTo>
                <a:cubicBezTo>
                  <a:pt x="3427" y="8350"/>
                  <a:pt x="3427" y="8350"/>
                  <a:pt x="3427" y="8350"/>
                </a:cubicBezTo>
                <a:cubicBezTo>
                  <a:pt x="3427" y="12670"/>
                  <a:pt x="3427" y="12670"/>
                  <a:pt x="3427" y="12670"/>
                </a:cubicBezTo>
                <a:cubicBezTo>
                  <a:pt x="3427" y="15199"/>
                  <a:pt x="5504" y="17306"/>
                  <a:pt x="7996" y="17306"/>
                </a:cubicBezTo>
                <a:cubicBezTo>
                  <a:pt x="12981" y="17306"/>
                  <a:pt x="12981" y="17306"/>
                  <a:pt x="12981" y="17306"/>
                </a:cubicBezTo>
                <a:cubicBezTo>
                  <a:pt x="15473" y="17306"/>
                  <a:pt x="17446" y="15199"/>
                  <a:pt x="17446" y="12670"/>
                </a:cubicBezTo>
                <a:cubicBezTo>
                  <a:pt x="17446" y="8140"/>
                  <a:pt x="17446" y="8140"/>
                  <a:pt x="17446" y="8140"/>
                </a:cubicBezTo>
                <a:cubicBezTo>
                  <a:pt x="19523" y="6981"/>
                  <a:pt x="19523" y="6981"/>
                  <a:pt x="19523" y="6981"/>
                </a:cubicBezTo>
                <a:cubicBezTo>
                  <a:pt x="19523" y="18255"/>
                  <a:pt x="19523" y="18255"/>
                  <a:pt x="19523" y="18255"/>
                </a:cubicBezTo>
                <a:cubicBezTo>
                  <a:pt x="18796" y="18360"/>
                  <a:pt x="18277" y="19098"/>
                  <a:pt x="18277" y="19835"/>
                </a:cubicBezTo>
                <a:cubicBezTo>
                  <a:pt x="18277" y="20783"/>
                  <a:pt x="19004" y="21521"/>
                  <a:pt x="19938" y="21521"/>
                </a:cubicBezTo>
                <a:cubicBezTo>
                  <a:pt x="20873" y="21521"/>
                  <a:pt x="21600" y="20783"/>
                  <a:pt x="21600" y="19835"/>
                </a:cubicBezTo>
                <a:cubicBezTo>
                  <a:pt x="21600" y="19098"/>
                  <a:pt x="21081" y="18360"/>
                  <a:pt x="20354" y="18255"/>
                </a:cubicBezTo>
                <a:close/>
                <a:moveTo>
                  <a:pt x="16615" y="12670"/>
                </a:moveTo>
                <a:cubicBezTo>
                  <a:pt x="16615" y="14778"/>
                  <a:pt x="14954" y="16463"/>
                  <a:pt x="12981" y="16463"/>
                </a:cubicBezTo>
                <a:cubicBezTo>
                  <a:pt x="7996" y="16463"/>
                  <a:pt x="7996" y="16463"/>
                  <a:pt x="7996" y="16463"/>
                </a:cubicBezTo>
                <a:cubicBezTo>
                  <a:pt x="5919" y="16463"/>
                  <a:pt x="4258" y="14778"/>
                  <a:pt x="4258" y="12670"/>
                </a:cubicBezTo>
                <a:cubicBezTo>
                  <a:pt x="4258" y="8877"/>
                  <a:pt x="4258" y="8877"/>
                  <a:pt x="4258" y="8877"/>
                </a:cubicBezTo>
                <a:cubicBezTo>
                  <a:pt x="9346" y="11722"/>
                  <a:pt x="9346" y="11722"/>
                  <a:pt x="9346" y="11722"/>
                </a:cubicBezTo>
                <a:cubicBezTo>
                  <a:pt x="9554" y="11827"/>
                  <a:pt x="9865" y="11933"/>
                  <a:pt x="10281" y="11933"/>
                </a:cubicBezTo>
                <a:cubicBezTo>
                  <a:pt x="10592" y="11933"/>
                  <a:pt x="10904" y="11827"/>
                  <a:pt x="11215" y="11722"/>
                </a:cubicBezTo>
                <a:cubicBezTo>
                  <a:pt x="16615" y="8561"/>
                  <a:pt x="16615" y="8561"/>
                  <a:pt x="16615" y="8561"/>
                </a:cubicBezTo>
                <a:lnTo>
                  <a:pt x="16615" y="12670"/>
                </a:lnTo>
                <a:close/>
                <a:moveTo>
                  <a:pt x="10800" y="10984"/>
                </a:moveTo>
                <a:cubicBezTo>
                  <a:pt x="10488" y="11090"/>
                  <a:pt x="9969" y="11090"/>
                  <a:pt x="9762" y="10984"/>
                </a:cubicBezTo>
                <a:cubicBezTo>
                  <a:pt x="935" y="6032"/>
                  <a:pt x="935" y="6032"/>
                  <a:pt x="935" y="6032"/>
                </a:cubicBezTo>
                <a:cubicBezTo>
                  <a:pt x="935" y="6032"/>
                  <a:pt x="831" y="5927"/>
                  <a:pt x="831" y="5927"/>
                </a:cubicBezTo>
                <a:cubicBezTo>
                  <a:pt x="831" y="5927"/>
                  <a:pt x="935" y="5927"/>
                  <a:pt x="935" y="5927"/>
                </a:cubicBezTo>
                <a:cubicBezTo>
                  <a:pt x="9762" y="975"/>
                  <a:pt x="9762" y="975"/>
                  <a:pt x="9762" y="975"/>
                </a:cubicBezTo>
                <a:cubicBezTo>
                  <a:pt x="9969" y="869"/>
                  <a:pt x="10488" y="869"/>
                  <a:pt x="10800" y="975"/>
                </a:cubicBezTo>
                <a:cubicBezTo>
                  <a:pt x="19627" y="5927"/>
                  <a:pt x="19627" y="5927"/>
                  <a:pt x="19627" y="5927"/>
                </a:cubicBezTo>
                <a:cubicBezTo>
                  <a:pt x="19627" y="5927"/>
                  <a:pt x="19627" y="5927"/>
                  <a:pt x="19627" y="5927"/>
                </a:cubicBezTo>
                <a:cubicBezTo>
                  <a:pt x="19523" y="5927"/>
                  <a:pt x="19523" y="5927"/>
                  <a:pt x="19523" y="5927"/>
                </a:cubicBezTo>
                <a:cubicBezTo>
                  <a:pt x="19523" y="6032"/>
                  <a:pt x="19523" y="6032"/>
                  <a:pt x="19523" y="6032"/>
                </a:cubicBezTo>
                <a:lnTo>
                  <a:pt x="10800" y="10984"/>
                </a:lnTo>
                <a:close/>
                <a:moveTo>
                  <a:pt x="19938" y="20678"/>
                </a:moveTo>
                <a:cubicBezTo>
                  <a:pt x="19523" y="20678"/>
                  <a:pt x="19108" y="20257"/>
                  <a:pt x="19108" y="19835"/>
                </a:cubicBezTo>
                <a:cubicBezTo>
                  <a:pt x="19108" y="19414"/>
                  <a:pt x="19523" y="18992"/>
                  <a:pt x="19938" y="18992"/>
                </a:cubicBezTo>
                <a:cubicBezTo>
                  <a:pt x="20458" y="18992"/>
                  <a:pt x="20769" y="19414"/>
                  <a:pt x="20769" y="19835"/>
                </a:cubicBezTo>
                <a:cubicBezTo>
                  <a:pt x="20769" y="20257"/>
                  <a:pt x="20458" y="20678"/>
                  <a:pt x="19938" y="20678"/>
                </a:cubicBez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33" name="Shape"/>
          <p:cNvSpPr/>
          <p:nvPr/>
        </p:nvSpPr>
        <p:spPr>
          <a:xfrm rot="20127548">
            <a:off x="11292458" y="5532997"/>
            <a:ext cx="361594" cy="2330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407" y="1200"/>
                </a:moveTo>
                <a:cubicBezTo>
                  <a:pt x="21407" y="0"/>
                  <a:pt x="21407" y="0"/>
                  <a:pt x="21407" y="0"/>
                </a:cubicBezTo>
                <a:cubicBezTo>
                  <a:pt x="11379" y="0"/>
                  <a:pt x="11379" y="0"/>
                  <a:pt x="11379" y="0"/>
                </a:cubicBezTo>
                <a:cubicBezTo>
                  <a:pt x="6557" y="18900"/>
                  <a:pt x="6557" y="18900"/>
                  <a:pt x="6557" y="18900"/>
                </a:cubicBezTo>
                <a:cubicBezTo>
                  <a:pt x="2218" y="7800"/>
                  <a:pt x="2218" y="7800"/>
                  <a:pt x="2218" y="7800"/>
                </a:cubicBezTo>
                <a:cubicBezTo>
                  <a:pt x="0" y="7800"/>
                  <a:pt x="0" y="7800"/>
                  <a:pt x="0" y="7800"/>
                </a:cubicBezTo>
                <a:cubicBezTo>
                  <a:pt x="0" y="9000"/>
                  <a:pt x="0" y="9000"/>
                  <a:pt x="0" y="9000"/>
                </a:cubicBezTo>
                <a:cubicBezTo>
                  <a:pt x="1736" y="9000"/>
                  <a:pt x="1736" y="9000"/>
                  <a:pt x="1736" y="9000"/>
                </a:cubicBezTo>
                <a:cubicBezTo>
                  <a:pt x="6654" y="21600"/>
                  <a:pt x="6654" y="21600"/>
                  <a:pt x="6654" y="21600"/>
                </a:cubicBezTo>
                <a:cubicBezTo>
                  <a:pt x="11957" y="1200"/>
                  <a:pt x="11957" y="1200"/>
                  <a:pt x="11957" y="1200"/>
                </a:cubicBezTo>
                <a:lnTo>
                  <a:pt x="21407" y="1200"/>
                </a:lnTo>
                <a:close/>
                <a:moveTo>
                  <a:pt x="17646" y="9750"/>
                </a:moveTo>
                <a:cubicBezTo>
                  <a:pt x="14464" y="14550"/>
                  <a:pt x="14464" y="14550"/>
                  <a:pt x="14464" y="14550"/>
                </a:cubicBezTo>
                <a:cubicBezTo>
                  <a:pt x="11282" y="9750"/>
                  <a:pt x="11282" y="9750"/>
                  <a:pt x="11282" y="9750"/>
                </a:cubicBezTo>
                <a:cubicBezTo>
                  <a:pt x="10800" y="10500"/>
                  <a:pt x="10800" y="10500"/>
                  <a:pt x="10800" y="10500"/>
                </a:cubicBezTo>
                <a:cubicBezTo>
                  <a:pt x="13886" y="15450"/>
                  <a:pt x="13886" y="15450"/>
                  <a:pt x="13886" y="15450"/>
                </a:cubicBezTo>
                <a:cubicBezTo>
                  <a:pt x="10800" y="20250"/>
                  <a:pt x="10800" y="20250"/>
                  <a:pt x="10800" y="20250"/>
                </a:cubicBezTo>
                <a:cubicBezTo>
                  <a:pt x="11282" y="21000"/>
                  <a:pt x="11282" y="21000"/>
                  <a:pt x="11282" y="21000"/>
                </a:cubicBezTo>
                <a:cubicBezTo>
                  <a:pt x="14464" y="16200"/>
                  <a:pt x="14464" y="16200"/>
                  <a:pt x="14464" y="16200"/>
                </a:cubicBezTo>
                <a:cubicBezTo>
                  <a:pt x="17646" y="21000"/>
                  <a:pt x="17646" y="21000"/>
                  <a:pt x="17646" y="21000"/>
                </a:cubicBezTo>
                <a:cubicBezTo>
                  <a:pt x="18225" y="20250"/>
                  <a:pt x="18225" y="20250"/>
                  <a:pt x="18225" y="20250"/>
                </a:cubicBezTo>
                <a:cubicBezTo>
                  <a:pt x="15043" y="15450"/>
                  <a:pt x="15043" y="15450"/>
                  <a:pt x="15043" y="15450"/>
                </a:cubicBezTo>
                <a:cubicBezTo>
                  <a:pt x="18225" y="10500"/>
                  <a:pt x="18225" y="10500"/>
                  <a:pt x="18225" y="10500"/>
                </a:cubicBezTo>
                <a:lnTo>
                  <a:pt x="17646" y="9750"/>
                </a:lnTo>
                <a:close/>
                <a:moveTo>
                  <a:pt x="20346" y="8550"/>
                </a:moveTo>
                <a:cubicBezTo>
                  <a:pt x="20539" y="8400"/>
                  <a:pt x="20829" y="7950"/>
                  <a:pt x="21118" y="7500"/>
                </a:cubicBezTo>
                <a:cubicBezTo>
                  <a:pt x="21407" y="7050"/>
                  <a:pt x="21600" y="6450"/>
                  <a:pt x="21600" y="5850"/>
                </a:cubicBezTo>
                <a:cubicBezTo>
                  <a:pt x="21600" y="5250"/>
                  <a:pt x="21504" y="4950"/>
                  <a:pt x="21214" y="4650"/>
                </a:cubicBezTo>
                <a:cubicBezTo>
                  <a:pt x="21021" y="4350"/>
                  <a:pt x="20732" y="4350"/>
                  <a:pt x="20443" y="4350"/>
                </a:cubicBezTo>
                <a:cubicBezTo>
                  <a:pt x="20057" y="4350"/>
                  <a:pt x="19864" y="4350"/>
                  <a:pt x="19671" y="4500"/>
                </a:cubicBezTo>
                <a:cubicBezTo>
                  <a:pt x="19575" y="4650"/>
                  <a:pt x="19382" y="4800"/>
                  <a:pt x="19286" y="4950"/>
                </a:cubicBezTo>
                <a:cubicBezTo>
                  <a:pt x="19671" y="5700"/>
                  <a:pt x="19671" y="5700"/>
                  <a:pt x="19671" y="5700"/>
                </a:cubicBezTo>
                <a:cubicBezTo>
                  <a:pt x="19864" y="5400"/>
                  <a:pt x="20057" y="5250"/>
                  <a:pt x="20346" y="5250"/>
                </a:cubicBezTo>
                <a:cubicBezTo>
                  <a:pt x="20636" y="5250"/>
                  <a:pt x="20829" y="5400"/>
                  <a:pt x="20925" y="5700"/>
                </a:cubicBezTo>
                <a:cubicBezTo>
                  <a:pt x="21021" y="5850"/>
                  <a:pt x="21021" y="6150"/>
                  <a:pt x="20925" y="6300"/>
                </a:cubicBezTo>
                <a:cubicBezTo>
                  <a:pt x="20829" y="6600"/>
                  <a:pt x="20636" y="7050"/>
                  <a:pt x="20154" y="7650"/>
                </a:cubicBezTo>
                <a:cubicBezTo>
                  <a:pt x="19768" y="8250"/>
                  <a:pt x="19479" y="8550"/>
                  <a:pt x="19286" y="8550"/>
                </a:cubicBezTo>
                <a:cubicBezTo>
                  <a:pt x="19286" y="9600"/>
                  <a:pt x="19286" y="9600"/>
                  <a:pt x="19286" y="9600"/>
                </a:cubicBezTo>
                <a:cubicBezTo>
                  <a:pt x="21600" y="9600"/>
                  <a:pt x="21600" y="9600"/>
                  <a:pt x="21600" y="9600"/>
                </a:cubicBezTo>
                <a:cubicBezTo>
                  <a:pt x="21600" y="8550"/>
                  <a:pt x="21600" y="8550"/>
                  <a:pt x="21600" y="8550"/>
                </a:cubicBezTo>
                <a:lnTo>
                  <a:pt x="20346" y="8550"/>
                </a:ln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34" name="Shape"/>
          <p:cNvSpPr/>
          <p:nvPr/>
        </p:nvSpPr>
        <p:spPr>
          <a:xfrm rot="19887004">
            <a:off x="9749796" y="6189941"/>
            <a:ext cx="453689" cy="45368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6600" y="0"/>
                  <a:pt x="3200" y="3400"/>
                  <a:pt x="3200" y="7600"/>
                </a:cubicBezTo>
                <a:cubicBezTo>
                  <a:pt x="3200" y="10400"/>
                  <a:pt x="5700" y="12900"/>
                  <a:pt x="5800" y="13000"/>
                </a:cubicBezTo>
                <a:cubicBezTo>
                  <a:pt x="6300" y="13500"/>
                  <a:pt x="6800" y="14600"/>
                  <a:pt x="6800" y="15300"/>
                </a:cubicBezTo>
                <a:cubicBezTo>
                  <a:pt x="6800" y="16400"/>
                  <a:pt x="7700" y="17200"/>
                  <a:pt x="8800" y="17200"/>
                </a:cubicBezTo>
                <a:cubicBezTo>
                  <a:pt x="12800" y="17200"/>
                  <a:pt x="12800" y="17200"/>
                  <a:pt x="12800" y="17200"/>
                </a:cubicBezTo>
                <a:cubicBezTo>
                  <a:pt x="13900" y="17200"/>
                  <a:pt x="14800" y="16400"/>
                  <a:pt x="14800" y="15300"/>
                </a:cubicBezTo>
                <a:cubicBezTo>
                  <a:pt x="14800" y="14600"/>
                  <a:pt x="15300" y="13500"/>
                  <a:pt x="15800" y="13000"/>
                </a:cubicBezTo>
                <a:cubicBezTo>
                  <a:pt x="15900" y="12900"/>
                  <a:pt x="18400" y="10400"/>
                  <a:pt x="18400" y="7600"/>
                </a:cubicBezTo>
                <a:cubicBezTo>
                  <a:pt x="18400" y="3400"/>
                  <a:pt x="15000" y="0"/>
                  <a:pt x="10800" y="0"/>
                </a:cubicBezTo>
                <a:close/>
                <a:moveTo>
                  <a:pt x="15300" y="12400"/>
                </a:moveTo>
                <a:cubicBezTo>
                  <a:pt x="14600" y="13100"/>
                  <a:pt x="14000" y="14400"/>
                  <a:pt x="14000" y="15300"/>
                </a:cubicBezTo>
                <a:cubicBezTo>
                  <a:pt x="14000" y="15900"/>
                  <a:pt x="13500" y="16400"/>
                  <a:pt x="12800" y="16400"/>
                </a:cubicBezTo>
                <a:cubicBezTo>
                  <a:pt x="8800" y="16400"/>
                  <a:pt x="8800" y="16400"/>
                  <a:pt x="8800" y="16400"/>
                </a:cubicBezTo>
                <a:cubicBezTo>
                  <a:pt x="8100" y="16400"/>
                  <a:pt x="7600" y="15900"/>
                  <a:pt x="7600" y="15300"/>
                </a:cubicBezTo>
                <a:cubicBezTo>
                  <a:pt x="7600" y="14400"/>
                  <a:pt x="7100" y="13100"/>
                  <a:pt x="6300" y="12400"/>
                </a:cubicBezTo>
                <a:cubicBezTo>
                  <a:pt x="6300" y="12400"/>
                  <a:pt x="4000" y="10100"/>
                  <a:pt x="4000" y="7600"/>
                </a:cubicBezTo>
                <a:cubicBezTo>
                  <a:pt x="4000" y="3900"/>
                  <a:pt x="7100" y="800"/>
                  <a:pt x="10800" y="800"/>
                </a:cubicBezTo>
                <a:cubicBezTo>
                  <a:pt x="14600" y="800"/>
                  <a:pt x="17600" y="3900"/>
                  <a:pt x="17600" y="7600"/>
                </a:cubicBezTo>
                <a:cubicBezTo>
                  <a:pt x="17600" y="10100"/>
                  <a:pt x="15300" y="12400"/>
                  <a:pt x="15300" y="12400"/>
                </a:cubicBezTo>
                <a:close/>
                <a:moveTo>
                  <a:pt x="6800" y="20400"/>
                </a:moveTo>
                <a:cubicBezTo>
                  <a:pt x="14800" y="20400"/>
                  <a:pt x="14800" y="20400"/>
                  <a:pt x="14800" y="20400"/>
                </a:cubicBezTo>
                <a:cubicBezTo>
                  <a:pt x="14800" y="17600"/>
                  <a:pt x="14800" y="17600"/>
                  <a:pt x="14800" y="17600"/>
                </a:cubicBezTo>
                <a:cubicBezTo>
                  <a:pt x="6800" y="17600"/>
                  <a:pt x="6800" y="17600"/>
                  <a:pt x="6800" y="17600"/>
                </a:cubicBezTo>
                <a:lnTo>
                  <a:pt x="6800" y="20400"/>
                </a:lnTo>
                <a:close/>
                <a:moveTo>
                  <a:pt x="7600" y="18400"/>
                </a:moveTo>
                <a:cubicBezTo>
                  <a:pt x="14000" y="18400"/>
                  <a:pt x="14000" y="18400"/>
                  <a:pt x="14000" y="18400"/>
                </a:cubicBezTo>
                <a:cubicBezTo>
                  <a:pt x="14000" y="19600"/>
                  <a:pt x="14000" y="19600"/>
                  <a:pt x="14000" y="19600"/>
                </a:cubicBezTo>
                <a:cubicBezTo>
                  <a:pt x="7600" y="19600"/>
                  <a:pt x="7600" y="19600"/>
                  <a:pt x="7600" y="19600"/>
                </a:cubicBezTo>
                <a:lnTo>
                  <a:pt x="7600" y="18400"/>
                </a:lnTo>
                <a:close/>
                <a:moveTo>
                  <a:pt x="7600" y="21600"/>
                </a:moveTo>
                <a:cubicBezTo>
                  <a:pt x="14000" y="21600"/>
                  <a:pt x="14000" y="21600"/>
                  <a:pt x="14000" y="21600"/>
                </a:cubicBezTo>
                <a:cubicBezTo>
                  <a:pt x="14000" y="20800"/>
                  <a:pt x="14000" y="20800"/>
                  <a:pt x="14000" y="20800"/>
                </a:cubicBezTo>
                <a:cubicBezTo>
                  <a:pt x="7600" y="20800"/>
                  <a:pt x="7600" y="20800"/>
                  <a:pt x="7600" y="20800"/>
                </a:cubicBezTo>
                <a:lnTo>
                  <a:pt x="7600" y="21600"/>
                </a:lnTo>
                <a:close/>
                <a:moveTo>
                  <a:pt x="0" y="7200"/>
                </a:moveTo>
                <a:cubicBezTo>
                  <a:pt x="2000" y="7200"/>
                  <a:pt x="2000" y="7200"/>
                  <a:pt x="2000" y="7200"/>
                </a:cubicBezTo>
                <a:cubicBezTo>
                  <a:pt x="2000" y="6400"/>
                  <a:pt x="2000" y="6400"/>
                  <a:pt x="2000" y="6400"/>
                </a:cubicBezTo>
                <a:cubicBezTo>
                  <a:pt x="0" y="6400"/>
                  <a:pt x="0" y="6400"/>
                  <a:pt x="0" y="6400"/>
                </a:cubicBezTo>
                <a:lnTo>
                  <a:pt x="0" y="7200"/>
                </a:lnTo>
                <a:close/>
                <a:moveTo>
                  <a:pt x="17400" y="1400"/>
                </a:moveTo>
                <a:cubicBezTo>
                  <a:pt x="17900" y="2000"/>
                  <a:pt x="17900" y="2000"/>
                  <a:pt x="17900" y="2000"/>
                </a:cubicBezTo>
                <a:cubicBezTo>
                  <a:pt x="19400" y="600"/>
                  <a:pt x="19400" y="600"/>
                  <a:pt x="19400" y="600"/>
                </a:cubicBezTo>
                <a:cubicBezTo>
                  <a:pt x="18900" y="0"/>
                  <a:pt x="18900" y="0"/>
                  <a:pt x="18900" y="0"/>
                </a:cubicBezTo>
                <a:lnTo>
                  <a:pt x="17400" y="1400"/>
                </a:lnTo>
                <a:close/>
                <a:moveTo>
                  <a:pt x="4200" y="1400"/>
                </a:moveTo>
                <a:cubicBezTo>
                  <a:pt x="2700" y="0"/>
                  <a:pt x="2700" y="0"/>
                  <a:pt x="2700" y="0"/>
                </a:cubicBezTo>
                <a:cubicBezTo>
                  <a:pt x="2200" y="600"/>
                  <a:pt x="2200" y="600"/>
                  <a:pt x="2200" y="600"/>
                </a:cubicBezTo>
                <a:cubicBezTo>
                  <a:pt x="3700" y="2000"/>
                  <a:pt x="3700" y="2000"/>
                  <a:pt x="3700" y="2000"/>
                </a:cubicBezTo>
                <a:lnTo>
                  <a:pt x="4200" y="1400"/>
                </a:lnTo>
                <a:close/>
                <a:moveTo>
                  <a:pt x="19600" y="6400"/>
                </a:moveTo>
                <a:cubicBezTo>
                  <a:pt x="19600" y="7200"/>
                  <a:pt x="19600" y="7200"/>
                  <a:pt x="19600" y="7200"/>
                </a:cubicBezTo>
                <a:cubicBezTo>
                  <a:pt x="21600" y="7200"/>
                  <a:pt x="21600" y="7200"/>
                  <a:pt x="21600" y="7200"/>
                </a:cubicBezTo>
                <a:cubicBezTo>
                  <a:pt x="21600" y="6400"/>
                  <a:pt x="21600" y="6400"/>
                  <a:pt x="21600" y="6400"/>
                </a:cubicBezTo>
                <a:lnTo>
                  <a:pt x="19600" y="6400"/>
                </a:lnTo>
                <a:close/>
                <a:moveTo>
                  <a:pt x="5200" y="7200"/>
                </a:moveTo>
                <a:cubicBezTo>
                  <a:pt x="6000" y="7200"/>
                  <a:pt x="6000" y="7200"/>
                  <a:pt x="6000" y="7200"/>
                </a:cubicBezTo>
                <a:cubicBezTo>
                  <a:pt x="6000" y="5000"/>
                  <a:pt x="7800" y="3200"/>
                  <a:pt x="10000" y="3200"/>
                </a:cubicBezTo>
                <a:cubicBezTo>
                  <a:pt x="10000" y="2400"/>
                  <a:pt x="10000" y="2400"/>
                  <a:pt x="10000" y="2400"/>
                </a:cubicBezTo>
                <a:cubicBezTo>
                  <a:pt x="7400" y="2400"/>
                  <a:pt x="5200" y="4600"/>
                  <a:pt x="5200" y="7200"/>
                </a:cubicBez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35" name="Shape"/>
          <p:cNvSpPr/>
          <p:nvPr/>
        </p:nvSpPr>
        <p:spPr>
          <a:xfrm>
            <a:off x="9167982" y="4006963"/>
            <a:ext cx="547952" cy="5493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81" y="0"/>
                  <a:pt x="0" y="4881"/>
                  <a:pt x="0" y="10800"/>
                </a:cubicBezTo>
                <a:cubicBezTo>
                  <a:pt x="0" y="16719"/>
                  <a:pt x="4881" y="21600"/>
                  <a:pt x="10800" y="21600"/>
                </a:cubicBezTo>
                <a:cubicBezTo>
                  <a:pt x="16719" y="21600"/>
                  <a:pt x="21600" y="16719"/>
                  <a:pt x="21600" y="10800"/>
                </a:cubicBezTo>
                <a:cubicBezTo>
                  <a:pt x="21600" y="4881"/>
                  <a:pt x="16719" y="0"/>
                  <a:pt x="10800" y="0"/>
                </a:cubicBezTo>
                <a:close/>
                <a:moveTo>
                  <a:pt x="10800" y="20769"/>
                </a:moveTo>
                <a:cubicBezTo>
                  <a:pt x="6854" y="20769"/>
                  <a:pt x="3427" y="18381"/>
                  <a:pt x="1765" y="15058"/>
                </a:cubicBezTo>
                <a:cubicBezTo>
                  <a:pt x="4673" y="12565"/>
                  <a:pt x="4673" y="12565"/>
                  <a:pt x="4673" y="12565"/>
                </a:cubicBezTo>
                <a:cubicBezTo>
                  <a:pt x="8619" y="14746"/>
                  <a:pt x="8619" y="14746"/>
                  <a:pt x="8619" y="14746"/>
                </a:cubicBezTo>
                <a:cubicBezTo>
                  <a:pt x="9554" y="9450"/>
                  <a:pt x="9554" y="9450"/>
                  <a:pt x="9554" y="9450"/>
                </a:cubicBezTo>
                <a:cubicBezTo>
                  <a:pt x="13085" y="7477"/>
                  <a:pt x="13085" y="7477"/>
                  <a:pt x="13085" y="7477"/>
                </a:cubicBezTo>
                <a:cubicBezTo>
                  <a:pt x="12669" y="6750"/>
                  <a:pt x="12669" y="6750"/>
                  <a:pt x="12669" y="6750"/>
                </a:cubicBezTo>
                <a:cubicBezTo>
                  <a:pt x="8723" y="8827"/>
                  <a:pt x="8723" y="8827"/>
                  <a:pt x="8723" y="8827"/>
                </a:cubicBezTo>
                <a:cubicBezTo>
                  <a:pt x="7996" y="13500"/>
                  <a:pt x="7996" y="13500"/>
                  <a:pt x="7996" y="13500"/>
                </a:cubicBezTo>
                <a:cubicBezTo>
                  <a:pt x="4569" y="11527"/>
                  <a:pt x="4569" y="11527"/>
                  <a:pt x="4569" y="11527"/>
                </a:cubicBezTo>
                <a:cubicBezTo>
                  <a:pt x="1454" y="14227"/>
                  <a:pt x="1454" y="14227"/>
                  <a:pt x="1454" y="14227"/>
                </a:cubicBezTo>
                <a:cubicBezTo>
                  <a:pt x="1038" y="13188"/>
                  <a:pt x="831" y="12046"/>
                  <a:pt x="831" y="10800"/>
                </a:cubicBezTo>
                <a:cubicBezTo>
                  <a:pt x="831" y="5296"/>
                  <a:pt x="5296" y="831"/>
                  <a:pt x="10800" y="831"/>
                </a:cubicBezTo>
                <a:cubicBezTo>
                  <a:pt x="16304" y="831"/>
                  <a:pt x="20769" y="5296"/>
                  <a:pt x="20769" y="10800"/>
                </a:cubicBezTo>
                <a:cubicBezTo>
                  <a:pt x="20769" y="16304"/>
                  <a:pt x="16304" y="20769"/>
                  <a:pt x="10800" y="20769"/>
                </a:cubicBezTo>
                <a:close/>
                <a:moveTo>
                  <a:pt x="9450" y="4985"/>
                </a:moveTo>
                <a:cubicBezTo>
                  <a:pt x="14435" y="6127"/>
                  <a:pt x="14435" y="6127"/>
                  <a:pt x="14435" y="6127"/>
                </a:cubicBezTo>
                <a:cubicBezTo>
                  <a:pt x="12877" y="11527"/>
                  <a:pt x="12877" y="11527"/>
                  <a:pt x="12877" y="11527"/>
                </a:cubicBezTo>
                <a:cubicBezTo>
                  <a:pt x="13708" y="11735"/>
                  <a:pt x="13708" y="11735"/>
                  <a:pt x="13708" y="11735"/>
                </a:cubicBezTo>
                <a:cubicBezTo>
                  <a:pt x="15473" y="5504"/>
                  <a:pt x="15473" y="5504"/>
                  <a:pt x="15473" y="5504"/>
                </a:cubicBezTo>
                <a:cubicBezTo>
                  <a:pt x="9658" y="4154"/>
                  <a:pt x="9658" y="4154"/>
                  <a:pt x="9658" y="4154"/>
                </a:cubicBezTo>
                <a:lnTo>
                  <a:pt x="9450" y="4985"/>
                </a:ln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36" name="Shape"/>
          <p:cNvSpPr/>
          <p:nvPr/>
        </p:nvSpPr>
        <p:spPr>
          <a:xfrm rot="20318719">
            <a:off x="10023791" y="4722403"/>
            <a:ext cx="831999" cy="73168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690" y="17153"/>
                </a:moveTo>
                <a:cubicBezTo>
                  <a:pt x="21600" y="17471"/>
                  <a:pt x="21600" y="17471"/>
                  <a:pt x="21600" y="17471"/>
                </a:cubicBezTo>
                <a:cubicBezTo>
                  <a:pt x="17224" y="12494"/>
                  <a:pt x="17224" y="12494"/>
                  <a:pt x="17224" y="12494"/>
                </a:cubicBezTo>
                <a:cubicBezTo>
                  <a:pt x="17690" y="11329"/>
                  <a:pt x="17969" y="9953"/>
                  <a:pt x="17969" y="8576"/>
                </a:cubicBezTo>
                <a:cubicBezTo>
                  <a:pt x="17969" y="3812"/>
                  <a:pt x="14617" y="0"/>
                  <a:pt x="10521" y="0"/>
                </a:cubicBezTo>
                <a:cubicBezTo>
                  <a:pt x="6331" y="0"/>
                  <a:pt x="2979" y="3812"/>
                  <a:pt x="2979" y="8576"/>
                </a:cubicBezTo>
                <a:cubicBezTo>
                  <a:pt x="2979" y="10165"/>
                  <a:pt x="3352" y="11647"/>
                  <a:pt x="4097" y="12918"/>
                </a:cubicBezTo>
                <a:cubicBezTo>
                  <a:pt x="0" y="17471"/>
                  <a:pt x="0" y="17471"/>
                  <a:pt x="0" y="17471"/>
                </a:cubicBezTo>
                <a:cubicBezTo>
                  <a:pt x="3910" y="17153"/>
                  <a:pt x="3910" y="17153"/>
                  <a:pt x="3910" y="17153"/>
                </a:cubicBezTo>
                <a:cubicBezTo>
                  <a:pt x="3631" y="21600"/>
                  <a:pt x="3631" y="21600"/>
                  <a:pt x="3631" y="21600"/>
                </a:cubicBezTo>
                <a:cubicBezTo>
                  <a:pt x="8007" y="16624"/>
                  <a:pt x="8007" y="16624"/>
                  <a:pt x="8007" y="16624"/>
                </a:cubicBezTo>
                <a:cubicBezTo>
                  <a:pt x="8752" y="16941"/>
                  <a:pt x="9590" y="17153"/>
                  <a:pt x="10521" y="17153"/>
                </a:cubicBezTo>
                <a:cubicBezTo>
                  <a:pt x="11545" y="17153"/>
                  <a:pt x="12569" y="16835"/>
                  <a:pt x="13407" y="16412"/>
                </a:cubicBezTo>
                <a:cubicBezTo>
                  <a:pt x="17969" y="21600"/>
                  <a:pt x="17969" y="21600"/>
                  <a:pt x="17969" y="21600"/>
                </a:cubicBezTo>
                <a:lnTo>
                  <a:pt x="17690" y="17153"/>
                </a:lnTo>
                <a:close/>
                <a:moveTo>
                  <a:pt x="7262" y="16306"/>
                </a:moveTo>
                <a:cubicBezTo>
                  <a:pt x="4469" y="19376"/>
                  <a:pt x="4469" y="19376"/>
                  <a:pt x="4469" y="19376"/>
                </a:cubicBezTo>
                <a:cubicBezTo>
                  <a:pt x="4655" y="16306"/>
                  <a:pt x="4655" y="16306"/>
                  <a:pt x="4655" y="16306"/>
                </a:cubicBezTo>
                <a:cubicBezTo>
                  <a:pt x="1955" y="16518"/>
                  <a:pt x="1955" y="16518"/>
                  <a:pt x="1955" y="16518"/>
                </a:cubicBezTo>
                <a:cubicBezTo>
                  <a:pt x="4469" y="13659"/>
                  <a:pt x="4469" y="13659"/>
                  <a:pt x="4469" y="13659"/>
                </a:cubicBezTo>
                <a:cubicBezTo>
                  <a:pt x="4562" y="13659"/>
                  <a:pt x="4562" y="13765"/>
                  <a:pt x="4655" y="13871"/>
                </a:cubicBezTo>
                <a:cubicBezTo>
                  <a:pt x="4655" y="13976"/>
                  <a:pt x="4748" y="13976"/>
                  <a:pt x="4748" y="13976"/>
                </a:cubicBezTo>
                <a:cubicBezTo>
                  <a:pt x="4841" y="14188"/>
                  <a:pt x="5028" y="14400"/>
                  <a:pt x="5121" y="14506"/>
                </a:cubicBezTo>
                <a:cubicBezTo>
                  <a:pt x="5214" y="14612"/>
                  <a:pt x="5214" y="14612"/>
                  <a:pt x="5307" y="14612"/>
                </a:cubicBezTo>
                <a:cubicBezTo>
                  <a:pt x="5400" y="14824"/>
                  <a:pt x="5586" y="15035"/>
                  <a:pt x="5772" y="15141"/>
                </a:cubicBezTo>
                <a:cubicBezTo>
                  <a:pt x="5772" y="15141"/>
                  <a:pt x="5772" y="15141"/>
                  <a:pt x="5772" y="15141"/>
                </a:cubicBezTo>
                <a:cubicBezTo>
                  <a:pt x="5959" y="15353"/>
                  <a:pt x="6052" y="15459"/>
                  <a:pt x="6238" y="15565"/>
                </a:cubicBezTo>
                <a:cubicBezTo>
                  <a:pt x="6331" y="15671"/>
                  <a:pt x="6331" y="15671"/>
                  <a:pt x="6424" y="15671"/>
                </a:cubicBezTo>
                <a:cubicBezTo>
                  <a:pt x="6517" y="15776"/>
                  <a:pt x="6703" y="15882"/>
                  <a:pt x="6890" y="15988"/>
                </a:cubicBezTo>
                <a:cubicBezTo>
                  <a:pt x="6983" y="16094"/>
                  <a:pt x="6983" y="16094"/>
                  <a:pt x="7076" y="16200"/>
                </a:cubicBezTo>
                <a:cubicBezTo>
                  <a:pt x="7169" y="16200"/>
                  <a:pt x="7169" y="16200"/>
                  <a:pt x="7262" y="16306"/>
                </a:cubicBezTo>
                <a:close/>
                <a:moveTo>
                  <a:pt x="8007" y="15671"/>
                </a:moveTo>
                <a:cubicBezTo>
                  <a:pt x="7914" y="15671"/>
                  <a:pt x="7728" y="15565"/>
                  <a:pt x="7634" y="15565"/>
                </a:cubicBezTo>
                <a:cubicBezTo>
                  <a:pt x="7541" y="15459"/>
                  <a:pt x="7541" y="15459"/>
                  <a:pt x="7448" y="15459"/>
                </a:cubicBezTo>
                <a:cubicBezTo>
                  <a:pt x="7355" y="15353"/>
                  <a:pt x="7262" y="15353"/>
                  <a:pt x="7169" y="15247"/>
                </a:cubicBezTo>
                <a:cubicBezTo>
                  <a:pt x="7076" y="15141"/>
                  <a:pt x="6983" y="15141"/>
                  <a:pt x="6890" y="15035"/>
                </a:cubicBezTo>
                <a:cubicBezTo>
                  <a:pt x="6797" y="15035"/>
                  <a:pt x="6797" y="14929"/>
                  <a:pt x="6703" y="14929"/>
                </a:cubicBezTo>
                <a:cubicBezTo>
                  <a:pt x="6517" y="14824"/>
                  <a:pt x="6331" y="14612"/>
                  <a:pt x="6238" y="14506"/>
                </a:cubicBezTo>
                <a:cubicBezTo>
                  <a:pt x="6145" y="14506"/>
                  <a:pt x="6145" y="14400"/>
                  <a:pt x="6145" y="14400"/>
                </a:cubicBezTo>
                <a:cubicBezTo>
                  <a:pt x="6052" y="14294"/>
                  <a:pt x="5866" y="14188"/>
                  <a:pt x="5772" y="14082"/>
                </a:cubicBezTo>
                <a:cubicBezTo>
                  <a:pt x="5772" y="13976"/>
                  <a:pt x="5679" y="13976"/>
                  <a:pt x="5586" y="13871"/>
                </a:cubicBezTo>
                <a:cubicBezTo>
                  <a:pt x="5586" y="13765"/>
                  <a:pt x="5493" y="13659"/>
                  <a:pt x="5400" y="13553"/>
                </a:cubicBezTo>
                <a:cubicBezTo>
                  <a:pt x="5307" y="13447"/>
                  <a:pt x="5307" y="13447"/>
                  <a:pt x="5214" y="13341"/>
                </a:cubicBezTo>
                <a:cubicBezTo>
                  <a:pt x="5121" y="13235"/>
                  <a:pt x="5121" y="13129"/>
                  <a:pt x="5028" y="13024"/>
                </a:cubicBezTo>
                <a:cubicBezTo>
                  <a:pt x="4934" y="12918"/>
                  <a:pt x="4934" y="12918"/>
                  <a:pt x="4841" y="12812"/>
                </a:cubicBezTo>
                <a:cubicBezTo>
                  <a:pt x="4190" y="11541"/>
                  <a:pt x="3724" y="10059"/>
                  <a:pt x="3724" y="8576"/>
                </a:cubicBezTo>
                <a:cubicBezTo>
                  <a:pt x="3724" y="4341"/>
                  <a:pt x="6797" y="847"/>
                  <a:pt x="10521" y="847"/>
                </a:cubicBezTo>
                <a:cubicBezTo>
                  <a:pt x="14245" y="847"/>
                  <a:pt x="17317" y="4341"/>
                  <a:pt x="17317" y="8576"/>
                </a:cubicBezTo>
                <a:cubicBezTo>
                  <a:pt x="17317" y="9847"/>
                  <a:pt x="16945" y="11118"/>
                  <a:pt x="16479" y="12176"/>
                </a:cubicBezTo>
                <a:cubicBezTo>
                  <a:pt x="16479" y="12282"/>
                  <a:pt x="16479" y="12282"/>
                  <a:pt x="16479" y="12282"/>
                </a:cubicBezTo>
                <a:cubicBezTo>
                  <a:pt x="16386" y="12388"/>
                  <a:pt x="16293" y="12600"/>
                  <a:pt x="16200" y="12812"/>
                </a:cubicBezTo>
                <a:cubicBezTo>
                  <a:pt x="16107" y="12812"/>
                  <a:pt x="16107" y="12918"/>
                  <a:pt x="16014" y="13024"/>
                </a:cubicBezTo>
                <a:cubicBezTo>
                  <a:pt x="15921" y="13129"/>
                  <a:pt x="15828" y="13235"/>
                  <a:pt x="15734" y="13341"/>
                </a:cubicBezTo>
                <a:cubicBezTo>
                  <a:pt x="15734" y="13447"/>
                  <a:pt x="15641" y="13553"/>
                  <a:pt x="15641" y="13553"/>
                </a:cubicBezTo>
                <a:cubicBezTo>
                  <a:pt x="15548" y="13659"/>
                  <a:pt x="15455" y="13765"/>
                  <a:pt x="15362" y="13871"/>
                </a:cubicBezTo>
                <a:cubicBezTo>
                  <a:pt x="15269" y="13976"/>
                  <a:pt x="15269" y="14082"/>
                  <a:pt x="15176" y="14082"/>
                </a:cubicBezTo>
                <a:cubicBezTo>
                  <a:pt x="15083" y="14188"/>
                  <a:pt x="14990" y="14294"/>
                  <a:pt x="14897" y="14400"/>
                </a:cubicBezTo>
                <a:cubicBezTo>
                  <a:pt x="14897" y="14400"/>
                  <a:pt x="14803" y="14506"/>
                  <a:pt x="14710" y="14506"/>
                </a:cubicBezTo>
                <a:cubicBezTo>
                  <a:pt x="14710" y="14612"/>
                  <a:pt x="14617" y="14718"/>
                  <a:pt x="14524" y="14718"/>
                </a:cubicBezTo>
                <a:cubicBezTo>
                  <a:pt x="14338" y="14929"/>
                  <a:pt x="14059" y="15141"/>
                  <a:pt x="13872" y="15247"/>
                </a:cubicBezTo>
                <a:cubicBezTo>
                  <a:pt x="13872" y="15247"/>
                  <a:pt x="13872" y="15247"/>
                  <a:pt x="13872" y="15247"/>
                </a:cubicBezTo>
                <a:cubicBezTo>
                  <a:pt x="13686" y="15353"/>
                  <a:pt x="13593" y="15459"/>
                  <a:pt x="13407" y="15459"/>
                </a:cubicBezTo>
                <a:cubicBezTo>
                  <a:pt x="13407" y="15565"/>
                  <a:pt x="13314" y="15565"/>
                  <a:pt x="13221" y="15565"/>
                </a:cubicBezTo>
                <a:cubicBezTo>
                  <a:pt x="13128" y="15671"/>
                  <a:pt x="13128" y="15671"/>
                  <a:pt x="13128" y="15671"/>
                </a:cubicBezTo>
                <a:cubicBezTo>
                  <a:pt x="12290" y="16094"/>
                  <a:pt x="11452" y="16306"/>
                  <a:pt x="10521" y="16306"/>
                </a:cubicBezTo>
                <a:cubicBezTo>
                  <a:pt x="9590" y="16306"/>
                  <a:pt x="8752" y="16094"/>
                  <a:pt x="8007" y="15671"/>
                </a:cubicBezTo>
                <a:close/>
                <a:moveTo>
                  <a:pt x="14152" y="15988"/>
                </a:moveTo>
                <a:cubicBezTo>
                  <a:pt x="14152" y="15988"/>
                  <a:pt x="14245" y="15988"/>
                  <a:pt x="14245" y="15988"/>
                </a:cubicBezTo>
                <a:cubicBezTo>
                  <a:pt x="14431" y="15882"/>
                  <a:pt x="14524" y="15776"/>
                  <a:pt x="14617" y="15671"/>
                </a:cubicBezTo>
                <a:cubicBezTo>
                  <a:pt x="14710" y="15671"/>
                  <a:pt x="14710" y="15565"/>
                  <a:pt x="14803" y="15565"/>
                </a:cubicBezTo>
                <a:cubicBezTo>
                  <a:pt x="14990" y="15459"/>
                  <a:pt x="15083" y="15353"/>
                  <a:pt x="15176" y="15247"/>
                </a:cubicBezTo>
                <a:cubicBezTo>
                  <a:pt x="15269" y="15141"/>
                  <a:pt x="15269" y="15141"/>
                  <a:pt x="15269" y="15141"/>
                </a:cubicBezTo>
                <a:cubicBezTo>
                  <a:pt x="15455" y="14929"/>
                  <a:pt x="15641" y="14824"/>
                  <a:pt x="15734" y="14612"/>
                </a:cubicBezTo>
                <a:cubicBezTo>
                  <a:pt x="15828" y="14612"/>
                  <a:pt x="15828" y="14612"/>
                  <a:pt x="15828" y="14506"/>
                </a:cubicBezTo>
                <a:cubicBezTo>
                  <a:pt x="16014" y="14400"/>
                  <a:pt x="16107" y="14188"/>
                  <a:pt x="16293" y="13976"/>
                </a:cubicBezTo>
                <a:cubicBezTo>
                  <a:pt x="16293" y="13976"/>
                  <a:pt x="16293" y="13976"/>
                  <a:pt x="16293" y="13976"/>
                </a:cubicBezTo>
                <a:cubicBezTo>
                  <a:pt x="16479" y="13765"/>
                  <a:pt x="16572" y="13553"/>
                  <a:pt x="16666" y="13447"/>
                </a:cubicBezTo>
                <a:cubicBezTo>
                  <a:pt x="16666" y="13341"/>
                  <a:pt x="16759" y="13341"/>
                  <a:pt x="16759" y="13235"/>
                </a:cubicBezTo>
                <a:cubicBezTo>
                  <a:pt x="16759" y="13235"/>
                  <a:pt x="16759" y="13235"/>
                  <a:pt x="16759" y="13235"/>
                </a:cubicBezTo>
                <a:cubicBezTo>
                  <a:pt x="19645" y="16518"/>
                  <a:pt x="19645" y="16518"/>
                  <a:pt x="19645" y="16518"/>
                </a:cubicBezTo>
                <a:cubicBezTo>
                  <a:pt x="16945" y="16306"/>
                  <a:pt x="16945" y="16306"/>
                  <a:pt x="16945" y="16306"/>
                </a:cubicBezTo>
                <a:cubicBezTo>
                  <a:pt x="17131" y="19376"/>
                  <a:pt x="17131" y="19376"/>
                  <a:pt x="17131" y="19376"/>
                </a:cubicBezTo>
                <a:lnTo>
                  <a:pt x="14152" y="15988"/>
                </a:ln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37" name="Shape"/>
          <p:cNvSpPr/>
          <p:nvPr/>
        </p:nvSpPr>
        <p:spPr>
          <a:xfrm rot="1399384">
            <a:off x="7801698" y="5551735"/>
            <a:ext cx="510805" cy="510805"/>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71" y="0"/>
                  <a:pt x="0" y="4871"/>
                  <a:pt x="0" y="10800"/>
                </a:cubicBezTo>
                <a:cubicBezTo>
                  <a:pt x="0" y="16729"/>
                  <a:pt x="4871" y="21600"/>
                  <a:pt x="10800" y="21600"/>
                </a:cubicBezTo>
                <a:cubicBezTo>
                  <a:pt x="16729" y="21600"/>
                  <a:pt x="21600" y="16729"/>
                  <a:pt x="21600" y="10800"/>
                </a:cubicBezTo>
                <a:cubicBezTo>
                  <a:pt x="21600" y="4871"/>
                  <a:pt x="16729" y="0"/>
                  <a:pt x="10800" y="0"/>
                </a:cubicBezTo>
                <a:close/>
                <a:moveTo>
                  <a:pt x="10800" y="20753"/>
                </a:moveTo>
                <a:cubicBezTo>
                  <a:pt x="5294" y="20753"/>
                  <a:pt x="847" y="16306"/>
                  <a:pt x="847" y="10800"/>
                </a:cubicBezTo>
                <a:cubicBezTo>
                  <a:pt x="847" y="5294"/>
                  <a:pt x="5294" y="847"/>
                  <a:pt x="10800" y="847"/>
                </a:cubicBezTo>
                <a:cubicBezTo>
                  <a:pt x="16306" y="847"/>
                  <a:pt x="20753" y="5294"/>
                  <a:pt x="20753" y="10800"/>
                </a:cubicBezTo>
                <a:cubicBezTo>
                  <a:pt x="20753" y="16306"/>
                  <a:pt x="16306" y="20753"/>
                  <a:pt x="10800" y="20753"/>
                </a:cubicBezTo>
                <a:close/>
                <a:moveTo>
                  <a:pt x="3388" y="10588"/>
                </a:moveTo>
                <a:cubicBezTo>
                  <a:pt x="3388" y="11012"/>
                  <a:pt x="3388" y="11012"/>
                  <a:pt x="3388" y="11012"/>
                </a:cubicBezTo>
                <a:cubicBezTo>
                  <a:pt x="3388" y="15459"/>
                  <a:pt x="6671" y="19059"/>
                  <a:pt x="10800" y="19059"/>
                </a:cubicBezTo>
                <a:cubicBezTo>
                  <a:pt x="14929" y="19059"/>
                  <a:pt x="18212" y="15459"/>
                  <a:pt x="18212" y="11012"/>
                </a:cubicBezTo>
                <a:cubicBezTo>
                  <a:pt x="18212" y="10588"/>
                  <a:pt x="18212" y="10588"/>
                  <a:pt x="18212" y="10588"/>
                </a:cubicBezTo>
                <a:lnTo>
                  <a:pt x="3388" y="10588"/>
                </a:lnTo>
                <a:close/>
                <a:moveTo>
                  <a:pt x="10800" y="18212"/>
                </a:moveTo>
                <a:cubicBezTo>
                  <a:pt x="8153" y="18212"/>
                  <a:pt x="5718" y="16518"/>
                  <a:pt x="4659" y="13976"/>
                </a:cubicBezTo>
                <a:cubicBezTo>
                  <a:pt x="16941" y="13976"/>
                  <a:pt x="16941" y="13976"/>
                  <a:pt x="16941" y="13976"/>
                </a:cubicBezTo>
                <a:cubicBezTo>
                  <a:pt x="15882" y="16518"/>
                  <a:pt x="13553" y="18212"/>
                  <a:pt x="10800" y="18212"/>
                </a:cubicBezTo>
                <a:close/>
                <a:moveTo>
                  <a:pt x="17259" y="13129"/>
                </a:moveTo>
                <a:cubicBezTo>
                  <a:pt x="4447" y="13129"/>
                  <a:pt x="4447" y="13129"/>
                  <a:pt x="4447" y="13129"/>
                </a:cubicBezTo>
                <a:cubicBezTo>
                  <a:pt x="4235" y="12600"/>
                  <a:pt x="4129" y="11965"/>
                  <a:pt x="4129" y="11435"/>
                </a:cubicBezTo>
                <a:cubicBezTo>
                  <a:pt x="17576" y="11435"/>
                  <a:pt x="17576" y="11435"/>
                  <a:pt x="17576" y="11435"/>
                </a:cubicBezTo>
                <a:cubicBezTo>
                  <a:pt x="17471" y="11965"/>
                  <a:pt x="17365" y="12600"/>
                  <a:pt x="17259" y="13129"/>
                </a:cubicBezTo>
                <a:close/>
                <a:moveTo>
                  <a:pt x="13976" y="8471"/>
                </a:moveTo>
                <a:cubicBezTo>
                  <a:pt x="14612" y="8471"/>
                  <a:pt x="15141" y="7941"/>
                  <a:pt x="15141" y="7306"/>
                </a:cubicBezTo>
                <a:cubicBezTo>
                  <a:pt x="15141" y="6671"/>
                  <a:pt x="14612" y="6141"/>
                  <a:pt x="13976" y="6141"/>
                </a:cubicBezTo>
                <a:cubicBezTo>
                  <a:pt x="13341" y="6141"/>
                  <a:pt x="12812" y="6671"/>
                  <a:pt x="12812" y="7306"/>
                </a:cubicBezTo>
                <a:cubicBezTo>
                  <a:pt x="12812" y="7941"/>
                  <a:pt x="13341" y="8471"/>
                  <a:pt x="13976" y="8471"/>
                </a:cubicBezTo>
                <a:close/>
                <a:moveTo>
                  <a:pt x="7624" y="8471"/>
                </a:moveTo>
                <a:cubicBezTo>
                  <a:pt x="8259" y="8471"/>
                  <a:pt x="8788" y="7941"/>
                  <a:pt x="8788" y="7306"/>
                </a:cubicBezTo>
                <a:cubicBezTo>
                  <a:pt x="8788" y="6671"/>
                  <a:pt x="8259" y="6141"/>
                  <a:pt x="7624" y="6141"/>
                </a:cubicBezTo>
                <a:cubicBezTo>
                  <a:pt x="6988" y="6141"/>
                  <a:pt x="6459" y="6671"/>
                  <a:pt x="6459" y="7306"/>
                </a:cubicBezTo>
                <a:cubicBezTo>
                  <a:pt x="6459" y="7941"/>
                  <a:pt x="6988" y="8471"/>
                  <a:pt x="7624" y="8471"/>
                </a:cubicBez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38" name="Shape"/>
          <p:cNvSpPr/>
          <p:nvPr/>
        </p:nvSpPr>
        <p:spPr>
          <a:xfrm rot="1847836">
            <a:off x="11149258" y="2733563"/>
            <a:ext cx="759215" cy="48939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21407" y="1200"/>
                </a:moveTo>
                <a:cubicBezTo>
                  <a:pt x="21407" y="0"/>
                  <a:pt x="21407" y="0"/>
                  <a:pt x="21407" y="0"/>
                </a:cubicBezTo>
                <a:cubicBezTo>
                  <a:pt x="11379" y="0"/>
                  <a:pt x="11379" y="0"/>
                  <a:pt x="11379" y="0"/>
                </a:cubicBezTo>
                <a:cubicBezTo>
                  <a:pt x="6557" y="18900"/>
                  <a:pt x="6557" y="18900"/>
                  <a:pt x="6557" y="18900"/>
                </a:cubicBezTo>
                <a:cubicBezTo>
                  <a:pt x="2218" y="7800"/>
                  <a:pt x="2218" y="7800"/>
                  <a:pt x="2218" y="7800"/>
                </a:cubicBezTo>
                <a:cubicBezTo>
                  <a:pt x="0" y="7800"/>
                  <a:pt x="0" y="7800"/>
                  <a:pt x="0" y="7800"/>
                </a:cubicBezTo>
                <a:cubicBezTo>
                  <a:pt x="0" y="9000"/>
                  <a:pt x="0" y="9000"/>
                  <a:pt x="0" y="9000"/>
                </a:cubicBezTo>
                <a:cubicBezTo>
                  <a:pt x="1736" y="9000"/>
                  <a:pt x="1736" y="9000"/>
                  <a:pt x="1736" y="9000"/>
                </a:cubicBezTo>
                <a:cubicBezTo>
                  <a:pt x="6654" y="21600"/>
                  <a:pt x="6654" y="21600"/>
                  <a:pt x="6654" y="21600"/>
                </a:cubicBezTo>
                <a:cubicBezTo>
                  <a:pt x="11957" y="1200"/>
                  <a:pt x="11957" y="1200"/>
                  <a:pt x="11957" y="1200"/>
                </a:cubicBezTo>
                <a:lnTo>
                  <a:pt x="21407" y="1200"/>
                </a:lnTo>
                <a:close/>
                <a:moveTo>
                  <a:pt x="17646" y="9750"/>
                </a:moveTo>
                <a:cubicBezTo>
                  <a:pt x="14464" y="14550"/>
                  <a:pt x="14464" y="14550"/>
                  <a:pt x="14464" y="14550"/>
                </a:cubicBezTo>
                <a:cubicBezTo>
                  <a:pt x="11282" y="9750"/>
                  <a:pt x="11282" y="9750"/>
                  <a:pt x="11282" y="9750"/>
                </a:cubicBezTo>
                <a:cubicBezTo>
                  <a:pt x="10800" y="10500"/>
                  <a:pt x="10800" y="10500"/>
                  <a:pt x="10800" y="10500"/>
                </a:cubicBezTo>
                <a:cubicBezTo>
                  <a:pt x="13886" y="15450"/>
                  <a:pt x="13886" y="15450"/>
                  <a:pt x="13886" y="15450"/>
                </a:cubicBezTo>
                <a:cubicBezTo>
                  <a:pt x="10800" y="20250"/>
                  <a:pt x="10800" y="20250"/>
                  <a:pt x="10800" y="20250"/>
                </a:cubicBezTo>
                <a:cubicBezTo>
                  <a:pt x="11282" y="21000"/>
                  <a:pt x="11282" y="21000"/>
                  <a:pt x="11282" y="21000"/>
                </a:cubicBezTo>
                <a:cubicBezTo>
                  <a:pt x="14464" y="16200"/>
                  <a:pt x="14464" y="16200"/>
                  <a:pt x="14464" y="16200"/>
                </a:cubicBezTo>
                <a:cubicBezTo>
                  <a:pt x="17646" y="21000"/>
                  <a:pt x="17646" y="21000"/>
                  <a:pt x="17646" y="21000"/>
                </a:cubicBezTo>
                <a:cubicBezTo>
                  <a:pt x="18225" y="20250"/>
                  <a:pt x="18225" y="20250"/>
                  <a:pt x="18225" y="20250"/>
                </a:cubicBezTo>
                <a:cubicBezTo>
                  <a:pt x="15043" y="15450"/>
                  <a:pt x="15043" y="15450"/>
                  <a:pt x="15043" y="15450"/>
                </a:cubicBezTo>
                <a:cubicBezTo>
                  <a:pt x="18225" y="10500"/>
                  <a:pt x="18225" y="10500"/>
                  <a:pt x="18225" y="10500"/>
                </a:cubicBezTo>
                <a:lnTo>
                  <a:pt x="17646" y="9750"/>
                </a:lnTo>
                <a:close/>
                <a:moveTo>
                  <a:pt x="20346" y="8550"/>
                </a:moveTo>
                <a:cubicBezTo>
                  <a:pt x="20539" y="8400"/>
                  <a:pt x="20829" y="7950"/>
                  <a:pt x="21118" y="7500"/>
                </a:cubicBezTo>
                <a:cubicBezTo>
                  <a:pt x="21407" y="7050"/>
                  <a:pt x="21600" y="6450"/>
                  <a:pt x="21600" y="5850"/>
                </a:cubicBezTo>
                <a:cubicBezTo>
                  <a:pt x="21600" y="5250"/>
                  <a:pt x="21504" y="4950"/>
                  <a:pt x="21214" y="4650"/>
                </a:cubicBezTo>
                <a:cubicBezTo>
                  <a:pt x="21021" y="4350"/>
                  <a:pt x="20732" y="4350"/>
                  <a:pt x="20443" y="4350"/>
                </a:cubicBezTo>
                <a:cubicBezTo>
                  <a:pt x="20057" y="4350"/>
                  <a:pt x="19864" y="4350"/>
                  <a:pt x="19671" y="4500"/>
                </a:cubicBezTo>
                <a:cubicBezTo>
                  <a:pt x="19575" y="4650"/>
                  <a:pt x="19382" y="4800"/>
                  <a:pt x="19286" y="4950"/>
                </a:cubicBezTo>
                <a:cubicBezTo>
                  <a:pt x="19671" y="5700"/>
                  <a:pt x="19671" y="5700"/>
                  <a:pt x="19671" y="5700"/>
                </a:cubicBezTo>
                <a:cubicBezTo>
                  <a:pt x="19864" y="5400"/>
                  <a:pt x="20057" y="5250"/>
                  <a:pt x="20346" y="5250"/>
                </a:cubicBezTo>
                <a:cubicBezTo>
                  <a:pt x="20636" y="5250"/>
                  <a:pt x="20829" y="5400"/>
                  <a:pt x="20925" y="5700"/>
                </a:cubicBezTo>
                <a:cubicBezTo>
                  <a:pt x="21021" y="5850"/>
                  <a:pt x="21021" y="6150"/>
                  <a:pt x="20925" y="6300"/>
                </a:cubicBezTo>
                <a:cubicBezTo>
                  <a:pt x="20829" y="6600"/>
                  <a:pt x="20636" y="7050"/>
                  <a:pt x="20154" y="7650"/>
                </a:cubicBezTo>
                <a:cubicBezTo>
                  <a:pt x="19768" y="8250"/>
                  <a:pt x="19479" y="8550"/>
                  <a:pt x="19286" y="8550"/>
                </a:cubicBezTo>
                <a:cubicBezTo>
                  <a:pt x="19286" y="9600"/>
                  <a:pt x="19286" y="9600"/>
                  <a:pt x="19286" y="9600"/>
                </a:cubicBezTo>
                <a:cubicBezTo>
                  <a:pt x="21600" y="9600"/>
                  <a:pt x="21600" y="9600"/>
                  <a:pt x="21600" y="9600"/>
                </a:cubicBezTo>
                <a:cubicBezTo>
                  <a:pt x="21600" y="8550"/>
                  <a:pt x="21600" y="8550"/>
                  <a:pt x="21600" y="8550"/>
                </a:cubicBezTo>
                <a:lnTo>
                  <a:pt x="20346" y="8550"/>
                </a:ln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39" name="Shape"/>
          <p:cNvSpPr/>
          <p:nvPr/>
        </p:nvSpPr>
        <p:spPr>
          <a:xfrm rot="19887004">
            <a:off x="10314240" y="1772519"/>
            <a:ext cx="384222" cy="38422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6600" y="0"/>
                  <a:pt x="3200" y="3400"/>
                  <a:pt x="3200" y="7600"/>
                </a:cubicBezTo>
                <a:cubicBezTo>
                  <a:pt x="3200" y="10400"/>
                  <a:pt x="5700" y="12900"/>
                  <a:pt x="5800" y="13000"/>
                </a:cubicBezTo>
                <a:cubicBezTo>
                  <a:pt x="6300" y="13500"/>
                  <a:pt x="6800" y="14600"/>
                  <a:pt x="6800" y="15300"/>
                </a:cubicBezTo>
                <a:cubicBezTo>
                  <a:pt x="6800" y="16400"/>
                  <a:pt x="7700" y="17200"/>
                  <a:pt x="8800" y="17200"/>
                </a:cubicBezTo>
                <a:cubicBezTo>
                  <a:pt x="12800" y="17200"/>
                  <a:pt x="12800" y="17200"/>
                  <a:pt x="12800" y="17200"/>
                </a:cubicBezTo>
                <a:cubicBezTo>
                  <a:pt x="13900" y="17200"/>
                  <a:pt x="14800" y="16400"/>
                  <a:pt x="14800" y="15300"/>
                </a:cubicBezTo>
                <a:cubicBezTo>
                  <a:pt x="14800" y="14600"/>
                  <a:pt x="15300" y="13500"/>
                  <a:pt x="15800" y="13000"/>
                </a:cubicBezTo>
                <a:cubicBezTo>
                  <a:pt x="15900" y="12900"/>
                  <a:pt x="18400" y="10400"/>
                  <a:pt x="18400" y="7600"/>
                </a:cubicBezTo>
                <a:cubicBezTo>
                  <a:pt x="18400" y="3400"/>
                  <a:pt x="15000" y="0"/>
                  <a:pt x="10800" y="0"/>
                </a:cubicBezTo>
                <a:close/>
                <a:moveTo>
                  <a:pt x="15300" y="12400"/>
                </a:moveTo>
                <a:cubicBezTo>
                  <a:pt x="14600" y="13100"/>
                  <a:pt x="14000" y="14400"/>
                  <a:pt x="14000" y="15300"/>
                </a:cubicBezTo>
                <a:cubicBezTo>
                  <a:pt x="14000" y="15900"/>
                  <a:pt x="13500" y="16400"/>
                  <a:pt x="12800" y="16400"/>
                </a:cubicBezTo>
                <a:cubicBezTo>
                  <a:pt x="8800" y="16400"/>
                  <a:pt x="8800" y="16400"/>
                  <a:pt x="8800" y="16400"/>
                </a:cubicBezTo>
                <a:cubicBezTo>
                  <a:pt x="8100" y="16400"/>
                  <a:pt x="7600" y="15900"/>
                  <a:pt x="7600" y="15300"/>
                </a:cubicBezTo>
                <a:cubicBezTo>
                  <a:pt x="7600" y="14400"/>
                  <a:pt x="7100" y="13100"/>
                  <a:pt x="6300" y="12400"/>
                </a:cubicBezTo>
                <a:cubicBezTo>
                  <a:pt x="6300" y="12400"/>
                  <a:pt x="4000" y="10100"/>
                  <a:pt x="4000" y="7600"/>
                </a:cubicBezTo>
                <a:cubicBezTo>
                  <a:pt x="4000" y="3900"/>
                  <a:pt x="7100" y="800"/>
                  <a:pt x="10800" y="800"/>
                </a:cubicBezTo>
                <a:cubicBezTo>
                  <a:pt x="14600" y="800"/>
                  <a:pt x="17600" y="3900"/>
                  <a:pt x="17600" y="7600"/>
                </a:cubicBezTo>
                <a:cubicBezTo>
                  <a:pt x="17600" y="10100"/>
                  <a:pt x="15300" y="12400"/>
                  <a:pt x="15300" y="12400"/>
                </a:cubicBezTo>
                <a:close/>
                <a:moveTo>
                  <a:pt x="6800" y="20400"/>
                </a:moveTo>
                <a:cubicBezTo>
                  <a:pt x="14800" y="20400"/>
                  <a:pt x="14800" y="20400"/>
                  <a:pt x="14800" y="20400"/>
                </a:cubicBezTo>
                <a:cubicBezTo>
                  <a:pt x="14800" y="17600"/>
                  <a:pt x="14800" y="17600"/>
                  <a:pt x="14800" y="17600"/>
                </a:cubicBezTo>
                <a:cubicBezTo>
                  <a:pt x="6800" y="17600"/>
                  <a:pt x="6800" y="17600"/>
                  <a:pt x="6800" y="17600"/>
                </a:cubicBezTo>
                <a:lnTo>
                  <a:pt x="6800" y="20400"/>
                </a:lnTo>
                <a:close/>
                <a:moveTo>
                  <a:pt x="7600" y="18400"/>
                </a:moveTo>
                <a:cubicBezTo>
                  <a:pt x="14000" y="18400"/>
                  <a:pt x="14000" y="18400"/>
                  <a:pt x="14000" y="18400"/>
                </a:cubicBezTo>
                <a:cubicBezTo>
                  <a:pt x="14000" y="19600"/>
                  <a:pt x="14000" y="19600"/>
                  <a:pt x="14000" y="19600"/>
                </a:cubicBezTo>
                <a:cubicBezTo>
                  <a:pt x="7600" y="19600"/>
                  <a:pt x="7600" y="19600"/>
                  <a:pt x="7600" y="19600"/>
                </a:cubicBezTo>
                <a:lnTo>
                  <a:pt x="7600" y="18400"/>
                </a:lnTo>
                <a:close/>
                <a:moveTo>
                  <a:pt x="7600" y="21600"/>
                </a:moveTo>
                <a:cubicBezTo>
                  <a:pt x="14000" y="21600"/>
                  <a:pt x="14000" y="21600"/>
                  <a:pt x="14000" y="21600"/>
                </a:cubicBezTo>
                <a:cubicBezTo>
                  <a:pt x="14000" y="20800"/>
                  <a:pt x="14000" y="20800"/>
                  <a:pt x="14000" y="20800"/>
                </a:cubicBezTo>
                <a:cubicBezTo>
                  <a:pt x="7600" y="20800"/>
                  <a:pt x="7600" y="20800"/>
                  <a:pt x="7600" y="20800"/>
                </a:cubicBezTo>
                <a:lnTo>
                  <a:pt x="7600" y="21600"/>
                </a:lnTo>
                <a:close/>
                <a:moveTo>
                  <a:pt x="0" y="7200"/>
                </a:moveTo>
                <a:cubicBezTo>
                  <a:pt x="2000" y="7200"/>
                  <a:pt x="2000" y="7200"/>
                  <a:pt x="2000" y="7200"/>
                </a:cubicBezTo>
                <a:cubicBezTo>
                  <a:pt x="2000" y="6400"/>
                  <a:pt x="2000" y="6400"/>
                  <a:pt x="2000" y="6400"/>
                </a:cubicBezTo>
                <a:cubicBezTo>
                  <a:pt x="0" y="6400"/>
                  <a:pt x="0" y="6400"/>
                  <a:pt x="0" y="6400"/>
                </a:cubicBezTo>
                <a:lnTo>
                  <a:pt x="0" y="7200"/>
                </a:lnTo>
                <a:close/>
                <a:moveTo>
                  <a:pt x="17400" y="1400"/>
                </a:moveTo>
                <a:cubicBezTo>
                  <a:pt x="17900" y="2000"/>
                  <a:pt x="17900" y="2000"/>
                  <a:pt x="17900" y="2000"/>
                </a:cubicBezTo>
                <a:cubicBezTo>
                  <a:pt x="19400" y="600"/>
                  <a:pt x="19400" y="600"/>
                  <a:pt x="19400" y="600"/>
                </a:cubicBezTo>
                <a:cubicBezTo>
                  <a:pt x="18900" y="0"/>
                  <a:pt x="18900" y="0"/>
                  <a:pt x="18900" y="0"/>
                </a:cubicBezTo>
                <a:lnTo>
                  <a:pt x="17400" y="1400"/>
                </a:lnTo>
                <a:close/>
                <a:moveTo>
                  <a:pt x="4200" y="1400"/>
                </a:moveTo>
                <a:cubicBezTo>
                  <a:pt x="2700" y="0"/>
                  <a:pt x="2700" y="0"/>
                  <a:pt x="2700" y="0"/>
                </a:cubicBezTo>
                <a:cubicBezTo>
                  <a:pt x="2200" y="600"/>
                  <a:pt x="2200" y="600"/>
                  <a:pt x="2200" y="600"/>
                </a:cubicBezTo>
                <a:cubicBezTo>
                  <a:pt x="3700" y="2000"/>
                  <a:pt x="3700" y="2000"/>
                  <a:pt x="3700" y="2000"/>
                </a:cubicBezTo>
                <a:lnTo>
                  <a:pt x="4200" y="1400"/>
                </a:lnTo>
                <a:close/>
                <a:moveTo>
                  <a:pt x="19600" y="6400"/>
                </a:moveTo>
                <a:cubicBezTo>
                  <a:pt x="19600" y="7200"/>
                  <a:pt x="19600" y="7200"/>
                  <a:pt x="19600" y="7200"/>
                </a:cubicBezTo>
                <a:cubicBezTo>
                  <a:pt x="21600" y="7200"/>
                  <a:pt x="21600" y="7200"/>
                  <a:pt x="21600" y="7200"/>
                </a:cubicBezTo>
                <a:cubicBezTo>
                  <a:pt x="21600" y="6400"/>
                  <a:pt x="21600" y="6400"/>
                  <a:pt x="21600" y="6400"/>
                </a:cubicBezTo>
                <a:lnTo>
                  <a:pt x="19600" y="6400"/>
                </a:lnTo>
                <a:close/>
                <a:moveTo>
                  <a:pt x="5200" y="7200"/>
                </a:moveTo>
                <a:cubicBezTo>
                  <a:pt x="6000" y="7200"/>
                  <a:pt x="6000" y="7200"/>
                  <a:pt x="6000" y="7200"/>
                </a:cubicBezTo>
                <a:cubicBezTo>
                  <a:pt x="6000" y="5000"/>
                  <a:pt x="7800" y="3200"/>
                  <a:pt x="10000" y="3200"/>
                </a:cubicBezTo>
                <a:cubicBezTo>
                  <a:pt x="10000" y="2400"/>
                  <a:pt x="10000" y="2400"/>
                  <a:pt x="10000" y="2400"/>
                </a:cubicBezTo>
                <a:cubicBezTo>
                  <a:pt x="7400" y="2400"/>
                  <a:pt x="5200" y="4600"/>
                  <a:pt x="5200" y="7200"/>
                </a:cubicBez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40" name="Shape"/>
          <p:cNvSpPr/>
          <p:nvPr/>
        </p:nvSpPr>
        <p:spPr>
          <a:xfrm rot="887402">
            <a:off x="11204241" y="1910671"/>
            <a:ext cx="193248" cy="326779"/>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600"/>
                </a:moveTo>
                <a:cubicBezTo>
                  <a:pt x="0" y="6700"/>
                  <a:pt x="4219" y="9900"/>
                  <a:pt x="9450" y="10300"/>
                </a:cubicBezTo>
                <a:cubicBezTo>
                  <a:pt x="9450" y="11200"/>
                  <a:pt x="9450" y="11200"/>
                  <a:pt x="9450" y="11200"/>
                </a:cubicBezTo>
                <a:cubicBezTo>
                  <a:pt x="10800" y="11200"/>
                  <a:pt x="10800" y="11200"/>
                  <a:pt x="10800" y="11200"/>
                </a:cubicBezTo>
                <a:cubicBezTo>
                  <a:pt x="12150" y="11200"/>
                  <a:pt x="12150" y="11200"/>
                  <a:pt x="12150" y="11200"/>
                </a:cubicBezTo>
                <a:cubicBezTo>
                  <a:pt x="12150" y="10300"/>
                  <a:pt x="12150" y="10300"/>
                  <a:pt x="12150" y="10300"/>
                </a:cubicBezTo>
                <a:cubicBezTo>
                  <a:pt x="17550" y="9900"/>
                  <a:pt x="21600" y="6700"/>
                  <a:pt x="21600" y="1600"/>
                </a:cubicBezTo>
                <a:cubicBezTo>
                  <a:pt x="21600" y="1200"/>
                  <a:pt x="21600" y="1200"/>
                  <a:pt x="21600" y="1200"/>
                </a:cubicBezTo>
                <a:cubicBezTo>
                  <a:pt x="0" y="1200"/>
                  <a:pt x="0" y="1200"/>
                  <a:pt x="0" y="1200"/>
                </a:cubicBezTo>
                <a:lnTo>
                  <a:pt x="0" y="1600"/>
                </a:lnTo>
                <a:close/>
                <a:moveTo>
                  <a:pt x="10800" y="9600"/>
                </a:moveTo>
                <a:cubicBezTo>
                  <a:pt x="7763" y="9600"/>
                  <a:pt x="5062" y="8600"/>
                  <a:pt x="3375" y="6800"/>
                </a:cubicBezTo>
                <a:cubicBezTo>
                  <a:pt x="18225" y="6800"/>
                  <a:pt x="18225" y="6800"/>
                  <a:pt x="18225" y="6800"/>
                </a:cubicBezTo>
                <a:cubicBezTo>
                  <a:pt x="16538" y="8600"/>
                  <a:pt x="13838" y="9600"/>
                  <a:pt x="10800" y="9600"/>
                </a:cubicBezTo>
                <a:close/>
                <a:moveTo>
                  <a:pt x="20250" y="2000"/>
                </a:moveTo>
                <a:cubicBezTo>
                  <a:pt x="20250" y="3600"/>
                  <a:pt x="19744" y="4900"/>
                  <a:pt x="18900" y="6000"/>
                </a:cubicBezTo>
                <a:cubicBezTo>
                  <a:pt x="2700" y="6000"/>
                  <a:pt x="2700" y="6000"/>
                  <a:pt x="2700" y="6000"/>
                </a:cubicBezTo>
                <a:cubicBezTo>
                  <a:pt x="2700" y="6000"/>
                  <a:pt x="2700" y="6000"/>
                  <a:pt x="2700" y="6000"/>
                </a:cubicBezTo>
                <a:cubicBezTo>
                  <a:pt x="1856" y="4900"/>
                  <a:pt x="1350" y="3600"/>
                  <a:pt x="1350" y="2000"/>
                </a:cubicBezTo>
                <a:lnTo>
                  <a:pt x="20250" y="2000"/>
                </a:lnTo>
                <a:close/>
                <a:moveTo>
                  <a:pt x="0" y="20000"/>
                </a:moveTo>
                <a:cubicBezTo>
                  <a:pt x="0" y="20400"/>
                  <a:pt x="0" y="20400"/>
                  <a:pt x="0" y="20400"/>
                </a:cubicBezTo>
                <a:cubicBezTo>
                  <a:pt x="21600" y="20400"/>
                  <a:pt x="21600" y="20400"/>
                  <a:pt x="21600" y="20400"/>
                </a:cubicBezTo>
                <a:cubicBezTo>
                  <a:pt x="21600" y="20000"/>
                  <a:pt x="21600" y="20000"/>
                  <a:pt x="21600" y="20000"/>
                </a:cubicBezTo>
                <a:cubicBezTo>
                  <a:pt x="21600" y="14500"/>
                  <a:pt x="16706" y="11200"/>
                  <a:pt x="10800" y="11200"/>
                </a:cubicBezTo>
                <a:cubicBezTo>
                  <a:pt x="4894" y="11200"/>
                  <a:pt x="0" y="14500"/>
                  <a:pt x="0" y="20000"/>
                </a:cubicBezTo>
                <a:close/>
                <a:moveTo>
                  <a:pt x="11475" y="12000"/>
                </a:moveTo>
                <a:cubicBezTo>
                  <a:pt x="15525" y="12200"/>
                  <a:pt x="18900" y="14200"/>
                  <a:pt x="19913" y="17700"/>
                </a:cubicBezTo>
                <a:cubicBezTo>
                  <a:pt x="18394" y="16800"/>
                  <a:pt x="14681" y="15100"/>
                  <a:pt x="11475" y="14800"/>
                </a:cubicBezTo>
                <a:lnTo>
                  <a:pt x="11475" y="12000"/>
                </a:lnTo>
                <a:close/>
                <a:moveTo>
                  <a:pt x="19744" y="18700"/>
                </a:moveTo>
                <a:cubicBezTo>
                  <a:pt x="20081" y="18500"/>
                  <a:pt x="20081" y="18500"/>
                  <a:pt x="20081" y="18500"/>
                </a:cubicBezTo>
                <a:cubicBezTo>
                  <a:pt x="20250" y="18800"/>
                  <a:pt x="20250" y="19200"/>
                  <a:pt x="20250" y="19600"/>
                </a:cubicBezTo>
                <a:cubicBezTo>
                  <a:pt x="1350" y="19600"/>
                  <a:pt x="1350" y="19600"/>
                  <a:pt x="1350" y="19600"/>
                </a:cubicBezTo>
                <a:cubicBezTo>
                  <a:pt x="1350" y="19200"/>
                  <a:pt x="1350" y="18800"/>
                  <a:pt x="1519" y="18500"/>
                </a:cubicBezTo>
                <a:cubicBezTo>
                  <a:pt x="1856" y="18700"/>
                  <a:pt x="1856" y="18700"/>
                  <a:pt x="1856" y="18700"/>
                </a:cubicBezTo>
                <a:cubicBezTo>
                  <a:pt x="1856" y="18700"/>
                  <a:pt x="7088" y="15600"/>
                  <a:pt x="10800" y="15600"/>
                </a:cubicBezTo>
                <a:cubicBezTo>
                  <a:pt x="14513" y="15600"/>
                  <a:pt x="19744" y="18700"/>
                  <a:pt x="19744" y="18700"/>
                </a:cubicBezTo>
                <a:close/>
                <a:moveTo>
                  <a:pt x="10125" y="12000"/>
                </a:moveTo>
                <a:cubicBezTo>
                  <a:pt x="10125" y="14800"/>
                  <a:pt x="10125" y="14800"/>
                  <a:pt x="10125" y="14800"/>
                </a:cubicBezTo>
                <a:cubicBezTo>
                  <a:pt x="6919" y="15100"/>
                  <a:pt x="3206" y="16800"/>
                  <a:pt x="1687" y="17700"/>
                </a:cubicBezTo>
                <a:cubicBezTo>
                  <a:pt x="2700" y="14200"/>
                  <a:pt x="6075" y="12200"/>
                  <a:pt x="10125" y="12000"/>
                </a:cubicBezTo>
                <a:close/>
                <a:moveTo>
                  <a:pt x="0" y="0"/>
                </a:moveTo>
                <a:cubicBezTo>
                  <a:pt x="0" y="800"/>
                  <a:pt x="0" y="800"/>
                  <a:pt x="0" y="800"/>
                </a:cubicBezTo>
                <a:cubicBezTo>
                  <a:pt x="21600" y="800"/>
                  <a:pt x="21600" y="800"/>
                  <a:pt x="21600" y="800"/>
                </a:cubicBezTo>
                <a:cubicBezTo>
                  <a:pt x="21600" y="0"/>
                  <a:pt x="21600" y="0"/>
                  <a:pt x="21600" y="0"/>
                </a:cubicBezTo>
                <a:lnTo>
                  <a:pt x="0" y="0"/>
                </a:lnTo>
                <a:close/>
                <a:moveTo>
                  <a:pt x="0" y="21600"/>
                </a:moveTo>
                <a:cubicBezTo>
                  <a:pt x="21600" y="21600"/>
                  <a:pt x="21600" y="21600"/>
                  <a:pt x="21600" y="21600"/>
                </a:cubicBezTo>
                <a:cubicBezTo>
                  <a:pt x="21600" y="20800"/>
                  <a:pt x="21600" y="20800"/>
                  <a:pt x="21600" y="20800"/>
                </a:cubicBezTo>
                <a:cubicBezTo>
                  <a:pt x="0" y="20800"/>
                  <a:pt x="0" y="20800"/>
                  <a:pt x="0" y="20800"/>
                </a:cubicBezTo>
                <a:lnTo>
                  <a:pt x="0" y="21600"/>
                </a:ln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41" name="Shape"/>
          <p:cNvSpPr/>
          <p:nvPr/>
        </p:nvSpPr>
        <p:spPr>
          <a:xfrm rot="1677949">
            <a:off x="9662386" y="1147222"/>
            <a:ext cx="388527" cy="34168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17690" y="17153"/>
                </a:moveTo>
                <a:cubicBezTo>
                  <a:pt x="21600" y="17471"/>
                  <a:pt x="21600" y="17471"/>
                  <a:pt x="21600" y="17471"/>
                </a:cubicBezTo>
                <a:cubicBezTo>
                  <a:pt x="17224" y="12494"/>
                  <a:pt x="17224" y="12494"/>
                  <a:pt x="17224" y="12494"/>
                </a:cubicBezTo>
                <a:cubicBezTo>
                  <a:pt x="17690" y="11329"/>
                  <a:pt x="17969" y="9953"/>
                  <a:pt x="17969" y="8576"/>
                </a:cubicBezTo>
                <a:cubicBezTo>
                  <a:pt x="17969" y="3812"/>
                  <a:pt x="14617" y="0"/>
                  <a:pt x="10521" y="0"/>
                </a:cubicBezTo>
                <a:cubicBezTo>
                  <a:pt x="6331" y="0"/>
                  <a:pt x="2979" y="3812"/>
                  <a:pt x="2979" y="8576"/>
                </a:cubicBezTo>
                <a:cubicBezTo>
                  <a:pt x="2979" y="10165"/>
                  <a:pt x="3352" y="11647"/>
                  <a:pt x="4097" y="12918"/>
                </a:cubicBezTo>
                <a:cubicBezTo>
                  <a:pt x="0" y="17471"/>
                  <a:pt x="0" y="17471"/>
                  <a:pt x="0" y="17471"/>
                </a:cubicBezTo>
                <a:cubicBezTo>
                  <a:pt x="3910" y="17153"/>
                  <a:pt x="3910" y="17153"/>
                  <a:pt x="3910" y="17153"/>
                </a:cubicBezTo>
                <a:cubicBezTo>
                  <a:pt x="3631" y="21600"/>
                  <a:pt x="3631" y="21600"/>
                  <a:pt x="3631" y="21600"/>
                </a:cubicBezTo>
                <a:cubicBezTo>
                  <a:pt x="8007" y="16624"/>
                  <a:pt x="8007" y="16624"/>
                  <a:pt x="8007" y="16624"/>
                </a:cubicBezTo>
                <a:cubicBezTo>
                  <a:pt x="8752" y="16941"/>
                  <a:pt x="9590" y="17153"/>
                  <a:pt x="10521" y="17153"/>
                </a:cubicBezTo>
                <a:cubicBezTo>
                  <a:pt x="11545" y="17153"/>
                  <a:pt x="12569" y="16835"/>
                  <a:pt x="13407" y="16412"/>
                </a:cubicBezTo>
                <a:cubicBezTo>
                  <a:pt x="17969" y="21600"/>
                  <a:pt x="17969" y="21600"/>
                  <a:pt x="17969" y="21600"/>
                </a:cubicBezTo>
                <a:lnTo>
                  <a:pt x="17690" y="17153"/>
                </a:lnTo>
                <a:close/>
                <a:moveTo>
                  <a:pt x="7262" y="16306"/>
                </a:moveTo>
                <a:cubicBezTo>
                  <a:pt x="4469" y="19376"/>
                  <a:pt x="4469" y="19376"/>
                  <a:pt x="4469" y="19376"/>
                </a:cubicBezTo>
                <a:cubicBezTo>
                  <a:pt x="4655" y="16306"/>
                  <a:pt x="4655" y="16306"/>
                  <a:pt x="4655" y="16306"/>
                </a:cubicBezTo>
                <a:cubicBezTo>
                  <a:pt x="1955" y="16518"/>
                  <a:pt x="1955" y="16518"/>
                  <a:pt x="1955" y="16518"/>
                </a:cubicBezTo>
                <a:cubicBezTo>
                  <a:pt x="4469" y="13659"/>
                  <a:pt x="4469" y="13659"/>
                  <a:pt x="4469" y="13659"/>
                </a:cubicBezTo>
                <a:cubicBezTo>
                  <a:pt x="4562" y="13659"/>
                  <a:pt x="4562" y="13765"/>
                  <a:pt x="4655" y="13871"/>
                </a:cubicBezTo>
                <a:cubicBezTo>
                  <a:pt x="4655" y="13976"/>
                  <a:pt x="4748" y="13976"/>
                  <a:pt x="4748" y="13976"/>
                </a:cubicBezTo>
                <a:cubicBezTo>
                  <a:pt x="4841" y="14188"/>
                  <a:pt x="5028" y="14400"/>
                  <a:pt x="5121" y="14506"/>
                </a:cubicBezTo>
                <a:cubicBezTo>
                  <a:pt x="5214" y="14612"/>
                  <a:pt x="5214" y="14612"/>
                  <a:pt x="5307" y="14612"/>
                </a:cubicBezTo>
                <a:cubicBezTo>
                  <a:pt x="5400" y="14824"/>
                  <a:pt x="5586" y="15035"/>
                  <a:pt x="5772" y="15141"/>
                </a:cubicBezTo>
                <a:cubicBezTo>
                  <a:pt x="5772" y="15141"/>
                  <a:pt x="5772" y="15141"/>
                  <a:pt x="5772" y="15141"/>
                </a:cubicBezTo>
                <a:cubicBezTo>
                  <a:pt x="5959" y="15353"/>
                  <a:pt x="6052" y="15459"/>
                  <a:pt x="6238" y="15565"/>
                </a:cubicBezTo>
                <a:cubicBezTo>
                  <a:pt x="6331" y="15671"/>
                  <a:pt x="6331" y="15671"/>
                  <a:pt x="6424" y="15671"/>
                </a:cubicBezTo>
                <a:cubicBezTo>
                  <a:pt x="6517" y="15776"/>
                  <a:pt x="6703" y="15882"/>
                  <a:pt x="6890" y="15988"/>
                </a:cubicBezTo>
                <a:cubicBezTo>
                  <a:pt x="6983" y="16094"/>
                  <a:pt x="6983" y="16094"/>
                  <a:pt x="7076" y="16200"/>
                </a:cubicBezTo>
                <a:cubicBezTo>
                  <a:pt x="7169" y="16200"/>
                  <a:pt x="7169" y="16200"/>
                  <a:pt x="7262" y="16306"/>
                </a:cubicBezTo>
                <a:close/>
                <a:moveTo>
                  <a:pt x="8007" y="15671"/>
                </a:moveTo>
                <a:cubicBezTo>
                  <a:pt x="7914" y="15671"/>
                  <a:pt x="7728" y="15565"/>
                  <a:pt x="7634" y="15565"/>
                </a:cubicBezTo>
                <a:cubicBezTo>
                  <a:pt x="7541" y="15459"/>
                  <a:pt x="7541" y="15459"/>
                  <a:pt x="7448" y="15459"/>
                </a:cubicBezTo>
                <a:cubicBezTo>
                  <a:pt x="7355" y="15353"/>
                  <a:pt x="7262" y="15353"/>
                  <a:pt x="7169" y="15247"/>
                </a:cubicBezTo>
                <a:cubicBezTo>
                  <a:pt x="7076" y="15141"/>
                  <a:pt x="6983" y="15141"/>
                  <a:pt x="6890" y="15035"/>
                </a:cubicBezTo>
                <a:cubicBezTo>
                  <a:pt x="6797" y="15035"/>
                  <a:pt x="6797" y="14929"/>
                  <a:pt x="6703" y="14929"/>
                </a:cubicBezTo>
                <a:cubicBezTo>
                  <a:pt x="6517" y="14824"/>
                  <a:pt x="6331" y="14612"/>
                  <a:pt x="6238" y="14506"/>
                </a:cubicBezTo>
                <a:cubicBezTo>
                  <a:pt x="6145" y="14506"/>
                  <a:pt x="6145" y="14400"/>
                  <a:pt x="6145" y="14400"/>
                </a:cubicBezTo>
                <a:cubicBezTo>
                  <a:pt x="6052" y="14294"/>
                  <a:pt x="5866" y="14188"/>
                  <a:pt x="5772" y="14082"/>
                </a:cubicBezTo>
                <a:cubicBezTo>
                  <a:pt x="5772" y="13976"/>
                  <a:pt x="5679" y="13976"/>
                  <a:pt x="5586" y="13871"/>
                </a:cubicBezTo>
                <a:cubicBezTo>
                  <a:pt x="5586" y="13765"/>
                  <a:pt x="5493" y="13659"/>
                  <a:pt x="5400" y="13553"/>
                </a:cubicBezTo>
                <a:cubicBezTo>
                  <a:pt x="5307" y="13447"/>
                  <a:pt x="5307" y="13447"/>
                  <a:pt x="5214" y="13341"/>
                </a:cubicBezTo>
                <a:cubicBezTo>
                  <a:pt x="5121" y="13235"/>
                  <a:pt x="5121" y="13129"/>
                  <a:pt x="5028" y="13024"/>
                </a:cubicBezTo>
                <a:cubicBezTo>
                  <a:pt x="4934" y="12918"/>
                  <a:pt x="4934" y="12918"/>
                  <a:pt x="4841" y="12812"/>
                </a:cubicBezTo>
                <a:cubicBezTo>
                  <a:pt x="4190" y="11541"/>
                  <a:pt x="3724" y="10059"/>
                  <a:pt x="3724" y="8576"/>
                </a:cubicBezTo>
                <a:cubicBezTo>
                  <a:pt x="3724" y="4341"/>
                  <a:pt x="6797" y="847"/>
                  <a:pt x="10521" y="847"/>
                </a:cubicBezTo>
                <a:cubicBezTo>
                  <a:pt x="14245" y="847"/>
                  <a:pt x="17317" y="4341"/>
                  <a:pt x="17317" y="8576"/>
                </a:cubicBezTo>
                <a:cubicBezTo>
                  <a:pt x="17317" y="9847"/>
                  <a:pt x="16945" y="11118"/>
                  <a:pt x="16479" y="12176"/>
                </a:cubicBezTo>
                <a:cubicBezTo>
                  <a:pt x="16479" y="12282"/>
                  <a:pt x="16479" y="12282"/>
                  <a:pt x="16479" y="12282"/>
                </a:cubicBezTo>
                <a:cubicBezTo>
                  <a:pt x="16386" y="12388"/>
                  <a:pt x="16293" y="12600"/>
                  <a:pt x="16200" y="12812"/>
                </a:cubicBezTo>
                <a:cubicBezTo>
                  <a:pt x="16107" y="12812"/>
                  <a:pt x="16107" y="12918"/>
                  <a:pt x="16014" y="13024"/>
                </a:cubicBezTo>
                <a:cubicBezTo>
                  <a:pt x="15921" y="13129"/>
                  <a:pt x="15828" y="13235"/>
                  <a:pt x="15734" y="13341"/>
                </a:cubicBezTo>
                <a:cubicBezTo>
                  <a:pt x="15734" y="13447"/>
                  <a:pt x="15641" y="13553"/>
                  <a:pt x="15641" y="13553"/>
                </a:cubicBezTo>
                <a:cubicBezTo>
                  <a:pt x="15548" y="13659"/>
                  <a:pt x="15455" y="13765"/>
                  <a:pt x="15362" y="13871"/>
                </a:cubicBezTo>
                <a:cubicBezTo>
                  <a:pt x="15269" y="13976"/>
                  <a:pt x="15269" y="14082"/>
                  <a:pt x="15176" y="14082"/>
                </a:cubicBezTo>
                <a:cubicBezTo>
                  <a:pt x="15083" y="14188"/>
                  <a:pt x="14990" y="14294"/>
                  <a:pt x="14897" y="14400"/>
                </a:cubicBezTo>
                <a:cubicBezTo>
                  <a:pt x="14897" y="14400"/>
                  <a:pt x="14803" y="14506"/>
                  <a:pt x="14710" y="14506"/>
                </a:cubicBezTo>
                <a:cubicBezTo>
                  <a:pt x="14710" y="14612"/>
                  <a:pt x="14617" y="14718"/>
                  <a:pt x="14524" y="14718"/>
                </a:cubicBezTo>
                <a:cubicBezTo>
                  <a:pt x="14338" y="14929"/>
                  <a:pt x="14059" y="15141"/>
                  <a:pt x="13872" y="15247"/>
                </a:cubicBezTo>
                <a:cubicBezTo>
                  <a:pt x="13872" y="15247"/>
                  <a:pt x="13872" y="15247"/>
                  <a:pt x="13872" y="15247"/>
                </a:cubicBezTo>
                <a:cubicBezTo>
                  <a:pt x="13686" y="15353"/>
                  <a:pt x="13593" y="15459"/>
                  <a:pt x="13407" y="15459"/>
                </a:cubicBezTo>
                <a:cubicBezTo>
                  <a:pt x="13407" y="15565"/>
                  <a:pt x="13314" y="15565"/>
                  <a:pt x="13221" y="15565"/>
                </a:cubicBezTo>
                <a:cubicBezTo>
                  <a:pt x="13128" y="15671"/>
                  <a:pt x="13128" y="15671"/>
                  <a:pt x="13128" y="15671"/>
                </a:cubicBezTo>
                <a:cubicBezTo>
                  <a:pt x="12290" y="16094"/>
                  <a:pt x="11452" y="16306"/>
                  <a:pt x="10521" y="16306"/>
                </a:cubicBezTo>
                <a:cubicBezTo>
                  <a:pt x="9590" y="16306"/>
                  <a:pt x="8752" y="16094"/>
                  <a:pt x="8007" y="15671"/>
                </a:cubicBezTo>
                <a:close/>
                <a:moveTo>
                  <a:pt x="14152" y="15988"/>
                </a:moveTo>
                <a:cubicBezTo>
                  <a:pt x="14152" y="15988"/>
                  <a:pt x="14245" y="15988"/>
                  <a:pt x="14245" y="15988"/>
                </a:cubicBezTo>
                <a:cubicBezTo>
                  <a:pt x="14431" y="15882"/>
                  <a:pt x="14524" y="15776"/>
                  <a:pt x="14617" y="15671"/>
                </a:cubicBezTo>
                <a:cubicBezTo>
                  <a:pt x="14710" y="15671"/>
                  <a:pt x="14710" y="15565"/>
                  <a:pt x="14803" y="15565"/>
                </a:cubicBezTo>
                <a:cubicBezTo>
                  <a:pt x="14990" y="15459"/>
                  <a:pt x="15083" y="15353"/>
                  <a:pt x="15176" y="15247"/>
                </a:cubicBezTo>
                <a:cubicBezTo>
                  <a:pt x="15269" y="15141"/>
                  <a:pt x="15269" y="15141"/>
                  <a:pt x="15269" y="15141"/>
                </a:cubicBezTo>
                <a:cubicBezTo>
                  <a:pt x="15455" y="14929"/>
                  <a:pt x="15641" y="14824"/>
                  <a:pt x="15734" y="14612"/>
                </a:cubicBezTo>
                <a:cubicBezTo>
                  <a:pt x="15828" y="14612"/>
                  <a:pt x="15828" y="14612"/>
                  <a:pt x="15828" y="14506"/>
                </a:cubicBezTo>
                <a:cubicBezTo>
                  <a:pt x="16014" y="14400"/>
                  <a:pt x="16107" y="14188"/>
                  <a:pt x="16293" y="13976"/>
                </a:cubicBezTo>
                <a:cubicBezTo>
                  <a:pt x="16293" y="13976"/>
                  <a:pt x="16293" y="13976"/>
                  <a:pt x="16293" y="13976"/>
                </a:cubicBezTo>
                <a:cubicBezTo>
                  <a:pt x="16479" y="13765"/>
                  <a:pt x="16572" y="13553"/>
                  <a:pt x="16666" y="13447"/>
                </a:cubicBezTo>
                <a:cubicBezTo>
                  <a:pt x="16666" y="13341"/>
                  <a:pt x="16759" y="13341"/>
                  <a:pt x="16759" y="13235"/>
                </a:cubicBezTo>
                <a:cubicBezTo>
                  <a:pt x="16759" y="13235"/>
                  <a:pt x="16759" y="13235"/>
                  <a:pt x="16759" y="13235"/>
                </a:cubicBezTo>
                <a:cubicBezTo>
                  <a:pt x="19645" y="16518"/>
                  <a:pt x="19645" y="16518"/>
                  <a:pt x="19645" y="16518"/>
                </a:cubicBezTo>
                <a:cubicBezTo>
                  <a:pt x="16945" y="16306"/>
                  <a:pt x="16945" y="16306"/>
                  <a:pt x="16945" y="16306"/>
                </a:cubicBezTo>
                <a:cubicBezTo>
                  <a:pt x="17131" y="19376"/>
                  <a:pt x="17131" y="19376"/>
                  <a:pt x="17131" y="19376"/>
                </a:cubicBezTo>
                <a:lnTo>
                  <a:pt x="14152" y="15988"/>
                </a:ln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42" name="Shape"/>
          <p:cNvSpPr/>
          <p:nvPr/>
        </p:nvSpPr>
        <p:spPr>
          <a:xfrm rot="16200000">
            <a:off x="6648125" y="6241466"/>
            <a:ext cx="394672" cy="393570"/>
          </a:xfrm>
          <a:custGeom>
            <a:avLst/>
            <a:gdLst/>
            <a:ahLst/>
            <a:cxnLst>
              <a:cxn ang="0">
                <a:pos x="wd2" y="hd2"/>
              </a:cxn>
              <a:cxn ang="5400000">
                <a:pos x="wd2" y="hd2"/>
              </a:cxn>
              <a:cxn ang="10800000">
                <a:pos x="wd2" y="hd2"/>
              </a:cxn>
              <a:cxn ang="16200000">
                <a:pos x="wd2" y="hd2"/>
              </a:cxn>
            </a:cxnLst>
            <a:rect l="0" t="0" r="r" b="b"/>
            <a:pathLst>
              <a:path w="21572" h="21572" fill="norm" stroke="1" extrusionOk="0">
                <a:moveTo>
                  <a:pt x="21490" y="7576"/>
                </a:moveTo>
                <a:cubicBezTo>
                  <a:pt x="21380" y="7466"/>
                  <a:pt x="21380" y="7466"/>
                  <a:pt x="21269" y="7466"/>
                </a:cubicBezTo>
                <a:cubicBezTo>
                  <a:pt x="21269" y="7356"/>
                  <a:pt x="21269" y="7356"/>
                  <a:pt x="21269" y="7356"/>
                </a:cubicBezTo>
                <a:cubicBezTo>
                  <a:pt x="15649" y="5923"/>
                  <a:pt x="15649" y="5923"/>
                  <a:pt x="15649" y="5923"/>
                </a:cubicBezTo>
                <a:cubicBezTo>
                  <a:pt x="14216" y="303"/>
                  <a:pt x="14216" y="303"/>
                  <a:pt x="14216" y="303"/>
                </a:cubicBezTo>
                <a:cubicBezTo>
                  <a:pt x="14106" y="303"/>
                  <a:pt x="14106" y="303"/>
                  <a:pt x="14106" y="303"/>
                </a:cubicBezTo>
                <a:cubicBezTo>
                  <a:pt x="14106" y="192"/>
                  <a:pt x="14106" y="192"/>
                  <a:pt x="14106" y="82"/>
                </a:cubicBezTo>
                <a:cubicBezTo>
                  <a:pt x="13886" y="-28"/>
                  <a:pt x="13555" y="-28"/>
                  <a:pt x="13445" y="82"/>
                </a:cubicBezTo>
                <a:cubicBezTo>
                  <a:pt x="2314" y="11213"/>
                  <a:pt x="2314" y="11213"/>
                  <a:pt x="2314" y="11213"/>
                </a:cubicBezTo>
                <a:cubicBezTo>
                  <a:pt x="2314" y="11213"/>
                  <a:pt x="2314" y="11213"/>
                  <a:pt x="2314" y="11213"/>
                </a:cubicBezTo>
                <a:cubicBezTo>
                  <a:pt x="2204" y="11323"/>
                  <a:pt x="2204" y="11323"/>
                  <a:pt x="2204" y="11323"/>
                </a:cubicBezTo>
                <a:cubicBezTo>
                  <a:pt x="2204" y="11433"/>
                  <a:pt x="2204" y="11433"/>
                  <a:pt x="2204" y="11433"/>
                </a:cubicBezTo>
                <a:cubicBezTo>
                  <a:pt x="2204" y="11433"/>
                  <a:pt x="2204" y="11433"/>
                  <a:pt x="2204" y="11433"/>
                </a:cubicBezTo>
                <a:cubicBezTo>
                  <a:pt x="0" y="21021"/>
                  <a:pt x="0" y="21021"/>
                  <a:pt x="0" y="21021"/>
                </a:cubicBezTo>
                <a:cubicBezTo>
                  <a:pt x="0" y="21131"/>
                  <a:pt x="0" y="21352"/>
                  <a:pt x="110" y="21462"/>
                </a:cubicBezTo>
                <a:cubicBezTo>
                  <a:pt x="220" y="21572"/>
                  <a:pt x="441" y="21572"/>
                  <a:pt x="551" y="21572"/>
                </a:cubicBezTo>
                <a:cubicBezTo>
                  <a:pt x="10139" y="19368"/>
                  <a:pt x="10139" y="19368"/>
                  <a:pt x="10139" y="19368"/>
                </a:cubicBezTo>
                <a:cubicBezTo>
                  <a:pt x="10139" y="19368"/>
                  <a:pt x="10139" y="19368"/>
                  <a:pt x="10139" y="19368"/>
                </a:cubicBezTo>
                <a:cubicBezTo>
                  <a:pt x="10139" y="19368"/>
                  <a:pt x="10249" y="19368"/>
                  <a:pt x="10249" y="19368"/>
                </a:cubicBezTo>
                <a:cubicBezTo>
                  <a:pt x="10249" y="19368"/>
                  <a:pt x="10249" y="19368"/>
                  <a:pt x="10359" y="19258"/>
                </a:cubicBezTo>
                <a:cubicBezTo>
                  <a:pt x="10359" y="19258"/>
                  <a:pt x="10359" y="19258"/>
                  <a:pt x="10359" y="19258"/>
                </a:cubicBezTo>
                <a:cubicBezTo>
                  <a:pt x="21490" y="8127"/>
                  <a:pt x="21490" y="8127"/>
                  <a:pt x="21490" y="8127"/>
                </a:cubicBezTo>
                <a:cubicBezTo>
                  <a:pt x="21600" y="8017"/>
                  <a:pt x="21600" y="7686"/>
                  <a:pt x="21490" y="7576"/>
                </a:cubicBezTo>
                <a:close/>
                <a:moveTo>
                  <a:pt x="10029" y="18376"/>
                </a:moveTo>
                <a:cubicBezTo>
                  <a:pt x="9257" y="17605"/>
                  <a:pt x="9257" y="17605"/>
                  <a:pt x="9257" y="17605"/>
                </a:cubicBezTo>
                <a:cubicBezTo>
                  <a:pt x="6943" y="15290"/>
                  <a:pt x="6943" y="15290"/>
                  <a:pt x="6943" y="15290"/>
                </a:cubicBezTo>
                <a:cubicBezTo>
                  <a:pt x="15429" y="6805"/>
                  <a:pt x="15429" y="6805"/>
                  <a:pt x="15429" y="6805"/>
                </a:cubicBezTo>
                <a:cubicBezTo>
                  <a:pt x="20278" y="8017"/>
                  <a:pt x="20278" y="8017"/>
                  <a:pt x="20278" y="8017"/>
                </a:cubicBezTo>
                <a:lnTo>
                  <a:pt x="10029" y="18376"/>
                </a:lnTo>
                <a:close/>
                <a:moveTo>
                  <a:pt x="13555" y="1294"/>
                </a:moveTo>
                <a:cubicBezTo>
                  <a:pt x="14767" y="6143"/>
                  <a:pt x="14767" y="6143"/>
                  <a:pt x="14767" y="6143"/>
                </a:cubicBezTo>
                <a:cubicBezTo>
                  <a:pt x="6282" y="14629"/>
                  <a:pt x="6282" y="14629"/>
                  <a:pt x="6282" y="14629"/>
                </a:cubicBezTo>
                <a:cubicBezTo>
                  <a:pt x="3196" y="11543"/>
                  <a:pt x="3196" y="11543"/>
                  <a:pt x="3196" y="11543"/>
                </a:cubicBezTo>
                <a:lnTo>
                  <a:pt x="13555" y="1294"/>
                </a:lnTo>
                <a:close/>
                <a:moveTo>
                  <a:pt x="1653" y="17935"/>
                </a:moveTo>
                <a:cubicBezTo>
                  <a:pt x="3637" y="19919"/>
                  <a:pt x="3637" y="19919"/>
                  <a:pt x="3637" y="19919"/>
                </a:cubicBezTo>
                <a:cubicBezTo>
                  <a:pt x="992" y="20580"/>
                  <a:pt x="992" y="20580"/>
                  <a:pt x="992" y="20580"/>
                </a:cubicBezTo>
                <a:lnTo>
                  <a:pt x="1653" y="17935"/>
                </a:lnTo>
                <a:close/>
                <a:moveTo>
                  <a:pt x="4629" y="19699"/>
                </a:moveTo>
                <a:cubicBezTo>
                  <a:pt x="1873" y="16943"/>
                  <a:pt x="1873" y="16943"/>
                  <a:pt x="1873" y="16943"/>
                </a:cubicBezTo>
                <a:cubicBezTo>
                  <a:pt x="2865" y="12425"/>
                  <a:pt x="2865" y="12425"/>
                  <a:pt x="2865" y="12425"/>
                </a:cubicBezTo>
                <a:cubicBezTo>
                  <a:pt x="6061" y="15511"/>
                  <a:pt x="6061" y="15511"/>
                  <a:pt x="6061" y="15511"/>
                </a:cubicBezTo>
                <a:cubicBezTo>
                  <a:pt x="6061" y="15621"/>
                  <a:pt x="6061" y="15621"/>
                  <a:pt x="6061" y="15621"/>
                </a:cubicBezTo>
                <a:cubicBezTo>
                  <a:pt x="6061" y="15621"/>
                  <a:pt x="6061" y="15621"/>
                  <a:pt x="6061" y="15621"/>
                </a:cubicBezTo>
                <a:cubicBezTo>
                  <a:pt x="6833" y="16392"/>
                  <a:pt x="6833" y="16392"/>
                  <a:pt x="6833" y="16392"/>
                </a:cubicBezTo>
                <a:cubicBezTo>
                  <a:pt x="9147" y="18707"/>
                  <a:pt x="9147" y="18707"/>
                  <a:pt x="9147" y="18707"/>
                </a:cubicBezTo>
                <a:lnTo>
                  <a:pt x="4629" y="19699"/>
                </a:lnTo>
                <a:close/>
              </a:path>
            </a:pathLst>
          </a:custGeom>
          <a:solidFill>
            <a:srgbClr val="5F70CE">
              <a:alpha val="20000"/>
            </a:srgbClr>
          </a:solidFill>
          <a:ln w="12700">
            <a:miter lim="400000"/>
          </a:ln>
        </p:spPr>
        <p:txBody>
          <a:bodyPr lIns="45719" rIns="45719" anchor="ctr"/>
          <a:lstStyle/>
          <a:p>
            <a:pPr>
              <a:lnSpc>
                <a:spcPct val="100000"/>
              </a:lnSpc>
              <a:defRPr sz="1800">
                <a:solidFill>
                  <a:srgbClr val="000000"/>
                </a:solidFill>
              </a:defRPr>
            </a:pPr>
          </a:p>
        </p:txBody>
      </p:sp>
      <p:sp>
        <p:nvSpPr>
          <p:cNvPr id="43" name="Our Mission Statement"/>
          <p:cNvSpPr txBox="1"/>
          <p:nvPr>
            <p:ph type="body" sz="quarter" idx="14" hasCustomPrompt="1"/>
          </p:nvPr>
        </p:nvSpPr>
        <p:spPr>
          <a:xfrm>
            <a:off x="2412230" y="1590190"/>
            <a:ext cx="5433009" cy="561341"/>
          </a:xfrm>
          <a:prstGeom prst="rect">
            <a:avLst/>
          </a:prstGeom>
        </p:spPr>
        <p:txBody>
          <a:bodyPr>
            <a:spAutoFit/>
          </a:bodyPr>
          <a:lstStyle>
            <a:lvl1pPr marL="0" indent="0">
              <a:lnSpc>
                <a:spcPct val="110000"/>
              </a:lnSpc>
              <a:spcBef>
                <a:spcPts val="0"/>
              </a:spcBef>
              <a:buSzTx/>
              <a:buFontTx/>
              <a:buNone/>
              <a:defRPr sz="3200">
                <a:solidFill>
                  <a:srgbClr val="26337B"/>
                </a:solidFill>
                <a:latin typeface="+mn-lt"/>
                <a:ea typeface="+mn-ea"/>
                <a:cs typeface="+mn-cs"/>
                <a:sym typeface="Raleway Black"/>
              </a:defRPr>
            </a:lvl1pPr>
          </a:lstStyle>
          <a:p>
            <a:pPr/>
            <a:r>
              <a:t>Title</a:t>
            </a:r>
          </a:p>
        </p:txBody>
      </p:sp>
      <p:sp>
        <p:nvSpPr>
          <p:cNvPr id="44" name="Rectangle"/>
          <p:cNvSpPr/>
          <p:nvPr/>
        </p:nvSpPr>
        <p:spPr>
          <a:xfrm>
            <a:off x="-126" y="0"/>
            <a:ext cx="1041394" cy="6858001"/>
          </a:xfrm>
          <a:prstGeom prst="rect">
            <a:avLst/>
          </a:prstGeom>
          <a:solidFill>
            <a:srgbClr val="0063AB"/>
          </a:solidFill>
          <a:ln w="12700">
            <a:miter lim="400000"/>
          </a:ln>
        </p:spPr>
        <p:txBody>
          <a:bodyPr lIns="45719" rIns="45719" anchor="ctr"/>
          <a:lstStyle/>
          <a:p>
            <a:pPr algn="ctr">
              <a:lnSpc>
                <a:spcPct val="100000"/>
              </a:lnSpc>
              <a:defRPr sz="1800">
                <a:solidFill>
                  <a:srgbClr val="FFFFFF"/>
                </a:solidFill>
              </a:defRPr>
            </a:pPr>
          </a:p>
        </p:txBody>
      </p:sp>
      <p:sp>
        <p:nvSpPr>
          <p:cNvPr id="45"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46"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4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1">
    <p:spTree>
      <p:nvGrpSpPr>
        <p:cNvPr id="1" name=""/>
        <p:cNvGrpSpPr/>
        <p:nvPr/>
      </p:nvGrpSpPr>
      <p:grpSpPr>
        <a:xfrm>
          <a:off x="0" y="0"/>
          <a:ext cx="0" cy="0"/>
          <a:chOff x="0" y="0"/>
          <a:chExt cx="0" cy="0"/>
        </a:xfrm>
      </p:grpSpPr>
      <p:sp>
        <p:nvSpPr>
          <p:cNvPr id="54" name="Rectangle"/>
          <p:cNvSpPr/>
          <p:nvPr/>
        </p:nvSpPr>
        <p:spPr>
          <a:xfrm>
            <a:off x="11175874" y="-1"/>
            <a:ext cx="1041394" cy="6858001"/>
          </a:xfrm>
          <a:prstGeom prst="rect">
            <a:avLst/>
          </a:prstGeom>
          <a:solidFill>
            <a:srgbClr val="0063AB"/>
          </a:solidFill>
          <a:ln w="12700">
            <a:miter lim="400000"/>
          </a:ln>
        </p:spPr>
        <p:txBody>
          <a:bodyPr lIns="45719" rIns="45719" anchor="ctr"/>
          <a:lstStyle/>
          <a:p>
            <a:pPr algn="ctr">
              <a:lnSpc>
                <a:spcPct val="100000"/>
              </a:lnSpc>
              <a:defRPr sz="1800">
                <a:solidFill>
                  <a:srgbClr val="FFFFFF"/>
                </a:solidFill>
              </a:defRPr>
            </a:pPr>
          </a:p>
        </p:txBody>
      </p:sp>
      <p:sp>
        <p:nvSpPr>
          <p:cNvPr id="55" name="Image"/>
          <p:cNvSpPr/>
          <p:nvPr>
            <p:ph type="pic" sz="half" idx="13"/>
          </p:nvPr>
        </p:nvSpPr>
        <p:spPr>
          <a:xfrm>
            <a:off x="7568438" y="-25316"/>
            <a:ext cx="3874501" cy="6922809"/>
          </a:xfrm>
          <a:prstGeom prst="rect">
            <a:avLst/>
          </a:prstGeom>
        </p:spPr>
        <p:txBody>
          <a:bodyPr lIns="91439" rIns="91439"/>
          <a:lstStyle/>
          <a:p>
            <a:pPr/>
          </a:p>
        </p:txBody>
      </p:sp>
      <p:sp>
        <p:nvSpPr>
          <p:cNvPr id="56" name="Welcome to VCCS!"/>
          <p:cNvSpPr txBox="1"/>
          <p:nvPr>
            <p:ph type="body" sz="quarter" idx="14" hasCustomPrompt="1"/>
          </p:nvPr>
        </p:nvSpPr>
        <p:spPr>
          <a:xfrm rot="5400000">
            <a:off x="9985290" y="3199130"/>
            <a:ext cx="3422563" cy="459741"/>
          </a:xfrm>
          <a:prstGeom prst="rect">
            <a:avLst/>
          </a:prstGeom>
        </p:spPr>
        <p:txBody>
          <a:bodyPr>
            <a:spAutoFit/>
          </a:bodyPr>
          <a:lstStyle>
            <a:lvl1pPr marL="0" indent="0" algn="ctr">
              <a:lnSpc>
                <a:spcPct val="150000"/>
              </a:lnSpc>
              <a:spcBef>
                <a:spcPts val="0"/>
              </a:spcBef>
              <a:buSzTx/>
              <a:buFontTx/>
              <a:buNone/>
              <a:defRPr sz="2400">
                <a:solidFill>
                  <a:srgbClr val="FFFFFF"/>
                </a:solidFill>
                <a:latin typeface="+mn-lt"/>
                <a:ea typeface="+mn-ea"/>
                <a:cs typeface="+mn-cs"/>
                <a:sym typeface="Raleway Black"/>
              </a:defRPr>
            </a:lvl1pPr>
          </a:lstStyle>
          <a:p>
            <a:pPr/>
            <a:r>
              <a:t>Vertical Title</a:t>
            </a:r>
          </a:p>
        </p:txBody>
      </p:sp>
      <p:sp>
        <p:nvSpPr>
          <p:cNvPr id="57" name="Title Emphasizes Important Words in Red"/>
          <p:cNvSpPr txBox="1"/>
          <p:nvPr>
            <p:ph type="body" sz="quarter" idx="15" hasCustomPrompt="1"/>
          </p:nvPr>
        </p:nvSpPr>
        <p:spPr>
          <a:xfrm>
            <a:off x="1653671" y="1034862"/>
            <a:ext cx="5143766" cy="1078232"/>
          </a:xfrm>
          <a:prstGeom prst="rect">
            <a:avLst/>
          </a:prstGeom>
        </p:spPr>
        <p:txBody>
          <a:bodyPr>
            <a:spAutoFit/>
          </a:bodyPr>
          <a:lstStyle>
            <a:lvl1pPr marL="0" indent="0">
              <a:lnSpc>
                <a:spcPct val="110000"/>
              </a:lnSpc>
              <a:spcBef>
                <a:spcPts val="0"/>
              </a:spcBef>
              <a:buSzTx/>
              <a:buFontTx/>
              <a:buNone/>
              <a:defRPr sz="3200">
                <a:solidFill>
                  <a:srgbClr val="26337B"/>
                </a:solidFill>
                <a:latin typeface="+mn-lt"/>
                <a:ea typeface="+mn-ea"/>
                <a:cs typeface="+mn-cs"/>
                <a:sym typeface="Raleway Black"/>
              </a:defRPr>
            </a:lvl1pPr>
          </a:lstStyle>
          <a:p>
            <a:pPr/>
            <a:r>
              <a:t>Title</a:t>
            </a:r>
          </a:p>
        </p:txBody>
      </p:sp>
      <p:sp>
        <p:nvSpPr>
          <p:cNvPr id="58" name="Learn History of VCCS…"/>
          <p:cNvSpPr txBox="1"/>
          <p:nvPr>
            <p:ph type="body" sz="quarter" idx="16"/>
          </p:nvPr>
        </p:nvSpPr>
        <p:spPr>
          <a:xfrm>
            <a:off x="1679819" y="2503791"/>
            <a:ext cx="4164658" cy="2885441"/>
          </a:xfrm>
          <a:prstGeom prst="rect">
            <a:avLst/>
          </a:prstGeom>
        </p:spPr>
        <p:txBody>
          <a:bodyPr>
            <a:spAutoFit/>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59" name="Rectangle"/>
          <p:cNvSpPr/>
          <p:nvPr/>
        </p:nvSpPr>
        <p:spPr>
          <a:xfrm>
            <a:off x="-19713"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60" name="Image" descr="Image"/>
          <p:cNvPicPr>
            <a:picLocks noChangeAspect="1"/>
          </p:cNvPicPr>
          <p:nvPr/>
        </p:nvPicPr>
        <p:blipFill>
          <a:blip r:embed="rId2">
            <a:extLst/>
          </a:blip>
          <a:stretch>
            <a:fillRect/>
          </a:stretch>
        </p:blipFill>
        <p:spPr>
          <a:xfrm>
            <a:off x="372488" y="6203895"/>
            <a:ext cx="1206102" cy="441678"/>
          </a:xfrm>
          <a:prstGeom prst="rect">
            <a:avLst/>
          </a:prstGeom>
          <a:ln w="12700">
            <a:miter lim="400000"/>
          </a:ln>
        </p:spPr>
      </p:pic>
      <p:sp>
        <p:nvSpPr>
          <p:cNvPr id="6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2">
    <p:spTree>
      <p:nvGrpSpPr>
        <p:cNvPr id="1" name=""/>
        <p:cNvGrpSpPr/>
        <p:nvPr/>
      </p:nvGrpSpPr>
      <p:grpSpPr>
        <a:xfrm>
          <a:off x="0" y="0"/>
          <a:ext cx="0" cy="0"/>
          <a:chOff x="0" y="0"/>
          <a:chExt cx="0" cy="0"/>
        </a:xfrm>
      </p:grpSpPr>
      <p:sp>
        <p:nvSpPr>
          <p:cNvPr id="68" name="Rectangle"/>
          <p:cNvSpPr/>
          <p:nvPr/>
        </p:nvSpPr>
        <p:spPr>
          <a:xfrm>
            <a:off x="-126" y="0"/>
            <a:ext cx="1041394" cy="6858001"/>
          </a:xfrm>
          <a:prstGeom prst="rect">
            <a:avLst/>
          </a:prstGeom>
          <a:solidFill>
            <a:srgbClr val="0063AB"/>
          </a:solidFill>
          <a:ln w="12700">
            <a:miter lim="400000"/>
          </a:ln>
        </p:spPr>
        <p:txBody>
          <a:bodyPr lIns="45719" rIns="45719" anchor="ctr"/>
          <a:lstStyle/>
          <a:p>
            <a:pPr algn="ctr">
              <a:lnSpc>
                <a:spcPct val="100000"/>
              </a:lnSpc>
              <a:defRPr sz="1800">
                <a:solidFill>
                  <a:srgbClr val="FFFFFF"/>
                </a:solidFill>
              </a:defRPr>
            </a:pPr>
          </a:p>
        </p:txBody>
      </p:sp>
      <p:sp>
        <p:nvSpPr>
          <p:cNvPr id="69" name="Image"/>
          <p:cNvSpPr/>
          <p:nvPr>
            <p:ph type="pic" sz="half" idx="13"/>
          </p:nvPr>
        </p:nvSpPr>
        <p:spPr>
          <a:xfrm>
            <a:off x="786638" y="-25316"/>
            <a:ext cx="3874501" cy="6922809"/>
          </a:xfrm>
          <a:prstGeom prst="rect">
            <a:avLst/>
          </a:prstGeom>
        </p:spPr>
        <p:txBody>
          <a:bodyPr lIns="91439" rIns="91439"/>
          <a:lstStyle/>
          <a:p>
            <a:pPr/>
          </a:p>
        </p:txBody>
      </p:sp>
      <p:sp>
        <p:nvSpPr>
          <p:cNvPr id="70" name="Title Emphasizes Important Words in Red"/>
          <p:cNvSpPr txBox="1"/>
          <p:nvPr>
            <p:ph type="body" sz="quarter" idx="14" hasCustomPrompt="1"/>
          </p:nvPr>
        </p:nvSpPr>
        <p:spPr>
          <a:xfrm>
            <a:off x="5641471" y="1034862"/>
            <a:ext cx="5186629" cy="1078232"/>
          </a:xfrm>
          <a:prstGeom prst="rect">
            <a:avLst/>
          </a:prstGeom>
        </p:spPr>
        <p:txBody>
          <a:bodyPr>
            <a:spAutoFit/>
          </a:bodyPr>
          <a:lstStyle>
            <a:lvl1pPr marL="0" indent="0">
              <a:lnSpc>
                <a:spcPct val="110000"/>
              </a:lnSpc>
              <a:spcBef>
                <a:spcPts val="0"/>
              </a:spcBef>
              <a:buSzTx/>
              <a:buFontTx/>
              <a:buNone/>
              <a:defRPr sz="3200">
                <a:solidFill>
                  <a:srgbClr val="26337B"/>
                </a:solidFill>
                <a:latin typeface="+mn-lt"/>
                <a:ea typeface="+mn-ea"/>
                <a:cs typeface="+mn-cs"/>
                <a:sym typeface="Raleway Black"/>
              </a:defRPr>
            </a:lvl1pPr>
          </a:lstStyle>
          <a:p>
            <a:pPr/>
            <a:r>
              <a:t>Title</a:t>
            </a:r>
          </a:p>
        </p:txBody>
      </p:sp>
      <p:sp>
        <p:nvSpPr>
          <p:cNvPr id="71" name="Learn History of VCCS…"/>
          <p:cNvSpPr txBox="1"/>
          <p:nvPr>
            <p:ph type="body" sz="quarter" idx="15"/>
          </p:nvPr>
        </p:nvSpPr>
        <p:spPr>
          <a:xfrm>
            <a:off x="5667619" y="2503791"/>
            <a:ext cx="4164658" cy="2885441"/>
          </a:xfrm>
          <a:prstGeom prst="rect">
            <a:avLst/>
          </a:prstGeom>
        </p:spPr>
        <p:txBody>
          <a:bodyPr>
            <a:spAutoFit/>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72" name="Welcome to VCCS!"/>
          <p:cNvSpPr txBox="1"/>
          <p:nvPr>
            <p:ph type="body" sz="quarter" idx="16" hasCustomPrompt="1"/>
          </p:nvPr>
        </p:nvSpPr>
        <p:spPr>
          <a:xfrm rot="16200000">
            <a:off x="-1190710" y="3199130"/>
            <a:ext cx="3422563" cy="459741"/>
          </a:xfrm>
          <a:prstGeom prst="rect">
            <a:avLst/>
          </a:prstGeom>
        </p:spPr>
        <p:txBody>
          <a:bodyPr>
            <a:spAutoFit/>
          </a:bodyPr>
          <a:lstStyle>
            <a:lvl1pPr marL="0" indent="0" algn="ctr">
              <a:lnSpc>
                <a:spcPct val="150000"/>
              </a:lnSpc>
              <a:spcBef>
                <a:spcPts val="0"/>
              </a:spcBef>
              <a:buSzTx/>
              <a:buFontTx/>
              <a:buNone/>
              <a:defRPr sz="2400">
                <a:solidFill>
                  <a:srgbClr val="FFFFFF"/>
                </a:solidFill>
                <a:latin typeface="+mn-lt"/>
                <a:ea typeface="+mn-ea"/>
                <a:cs typeface="+mn-cs"/>
                <a:sym typeface="Raleway Black"/>
              </a:defRPr>
            </a:lvl1pPr>
          </a:lstStyle>
          <a:p>
            <a:pPr/>
            <a:r>
              <a:t>Vertical Title</a:t>
            </a:r>
          </a:p>
        </p:txBody>
      </p:sp>
      <p:sp>
        <p:nvSpPr>
          <p:cNvPr id="73"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74"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3">
    <p:spTree>
      <p:nvGrpSpPr>
        <p:cNvPr id="1" name=""/>
        <p:cNvGrpSpPr/>
        <p:nvPr/>
      </p:nvGrpSpPr>
      <p:grpSpPr>
        <a:xfrm>
          <a:off x="0" y="0"/>
          <a:ext cx="0" cy="0"/>
          <a:chOff x="0" y="0"/>
          <a:chExt cx="0" cy="0"/>
        </a:xfrm>
      </p:grpSpPr>
      <p:sp>
        <p:nvSpPr>
          <p:cNvPr id="82" name="Rectangle"/>
          <p:cNvSpPr/>
          <p:nvPr/>
        </p:nvSpPr>
        <p:spPr>
          <a:xfrm>
            <a:off x="11175874" y="-1"/>
            <a:ext cx="1041394" cy="6858001"/>
          </a:xfrm>
          <a:prstGeom prst="rect">
            <a:avLst/>
          </a:prstGeom>
          <a:solidFill>
            <a:srgbClr val="0063AB"/>
          </a:solidFill>
          <a:ln w="12700">
            <a:miter lim="400000"/>
          </a:ln>
        </p:spPr>
        <p:txBody>
          <a:bodyPr lIns="45719" rIns="45719" anchor="ctr"/>
          <a:lstStyle/>
          <a:p>
            <a:pPr algn="ctr">
              <a:lnSpc>
                <a:spcPct val="100000"/>
              </a:lnSpc>
              <a:defRPr sz="1800">
                <a:solidFill>
                  <a:srgbClr val="FFFFFF"/>
                </a:solidFill>
              </a:defRPr>
            </a:pPr>
          </a:p>
        </p:txBody>
      </p:sp>
      <p:sp>
        <p:nvSpPr>
          <p:cNvPr id="83" name="Welcome to VCCS!"/>
          <p:cNvSpPr txBox="1"/>
          <p:nvPr>
            <p:ph type="body" sz="quarter" idx="13" hasCustomPrompt="1"/>
          </p:nvPr>
        </p:nvSpPr>
        <p:spPr>
          <a:xfrm rot="5400000">
            <a:off x="9985290" y="3199130"/>
            <a:ext cx="3422563" cy="459741"/>
          </a:xfrm>
          <a:prstGeom prst="rect">
            <a:avLst/>
          </a:prstGeom>
        </p:spPr>
        <p:txBody>
          <a:bodyPr>
            <a:spAutoFit/>
          </a:bodyPr>
          <a:lstStyle>
            <a:lvl1pPr marL="0" indent="0" algn="ctr">
              <a:lnSpc>
                <a:spcPct val="150000"/>
              </a:lnSpc>
              <a:spcBef>
                <a:spcPts val="0"/>
              </a:spcBef>
              <a:buSzTx/>
              <a:buFontTx/>
              <a:buNone/>
              <a:defRPr sz="2400">
                <a:solidFill>
                  <a:srgbClr val="FFFFFF"/>
                </a:solidFill>
                <a:latin typeface="+mn-lt"/>
                <a:ea typeface="+mn-ea"/>
                <a:cs typeface="+mn-cs"/>
                <a:sym typeface="Raleway Black"/>
              </a:defRPr>
            </a:lvl1pPr>
          </a:lstStyle>
          <a:p>
            <a:pPr/>
            <a:r>
              <a:t>Vertical Title</a:t>
            </a:r>
          </a:p>
        </p:txBody>
      </p:sp>
      <p:sp>
        <p:nvSpPr>
          <p:cNvPr id="84" name="Title Emphasizes Important Words in Red"/>
          <p:cNvSpPr txBox="1"/>
          <p:nvPr>
            <p:ph type="body" sz="quarter" idx="14" hasCustomPrompt="1"/>
          </p:nvPr>
        </p:nvSpPr>
        <p:spPr>
          <a:xfrm>
            <a:off x="1653671" y="1034862"/>
            <a:ext cx="7305445" cy="1078232"/>
          </a:xfrm>
          <a:prstGeom prst="rect">
            <a:avLst/>
          </a:prstGeom>
        </p:spPr>
        <p:txBody>
          <a:bodyPr>
            <a:spAutoFit/>
          </a:bodyPr>
          <a:lstStyle>
            <a:lvl1pPr marL="0" indent="0">
              <a:lnSpc>
                <a:spcPct val="110000"/>
              </a:lnSpc>
              <a:spcBef>
                <a:spcPts val="0"/>
              </a:spcBef>
              <a:buSzTx/>
              <a:buFontTx/>
              <a:buNone/>
              <a:defRPr sz="3200">
                <a:solidFill>
                  <a:srgbClr val="26337B"/>
                </a:solidFill>
                <a:latin typeface="+mn-lt"/>
                <a:ea typeface="+mn-ea"/>
                <a:cs typeface="+mn-cs"/>
                <a:sym typeface="Raleway Black"/>
              </a:defRPr>
            </a:lvl1pPr>
          </a:lstStyle>
          <a:p>
            <a:pPr/>
            <a:r>
              <a:t>Title</a:t>
            </a:r>
          </a:p>
        </p:txBody>
      </p:sp>
      <p:sp>
        <p:nvSpPr>
          <p:cNvPr id="85" name="Learn History of VCCS…"/>
          <p:cNvSpPr txBox="1"/>
          <p:nvPr>
            <p:ph type="body" sz="half" idx="15"/>
          </p:nvPr>
        </p:nvSpPr>
        <p:spPr>
          <a:xfrm>
            <a:off x="1679819" y="2503791"/>
            <a:ext cx="7787234" cy="2593341"/>
          </a:xfrm>
          <a:prstGeom prst="rect">
            <a:avLst/>
          </a:prstGeom>
        </p:spPr>
        <p:txBody>
          <a:bodyPr>
            <a:spAutoFit/>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86" name="Rectangle"/>
          <p:cNvSpPr/>
          <p:nvPr/>
        </p:nvSpPr>
        <p:spPr>
          <a:xfrm>
            <a:off x="-19713"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87" name="Image" descr="Image"/>
          <p:cNvPicPr>
            <a:picLocks noChangeAspect="1"/>
          </p:cNvPicPr>
          <p:nvPr/>
        </p:nvPicPr>
        <p:blipFill>
          <a:blip r:embed="rId2">
            <a:extLst/>
          </a:blip>
          <a:stretch>
            <a:fillRect/>
          </a:stretch>
        </p:blipFill>
        <p:spPr>
          <a:xfrm>
            <a:off x="372488" y="6203895"/>
            <a:ext cx="1206102" cy="441678"/>
          </a:xfrm>
          <a:prstGeom prst="rect">
            <a:avLst/>
          </a:prstGeom>
          <a:ln w="12700">
            <a:miter lim="400000"/>
          </a:ln>
        </p:spPr>
      </p:pic>
      <p:sp>
        <p:nvSpPr>
          <p:cNvPr id="8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4">
    <p:spTree>
      <p:nvGrpSpPr>
        <p:cNvPr id="1" name=""/>
        <p:cNvGrpSpPr/>
        <p:nvPr/>
      </p:nvGrpSpPr>
      <p:grpSpPr>
        <a:xfrm>
          <a:off x="0" y="0"/>
          <a:ext cx="0" cy="0"/>
          <a:chOff x="0" y="0"/>
          <a:chExt cx="0" cy="0"/>
        </a:xfrm>
      </p:grpSpPr>
      <p:sp>
        <p:nvSpPr>
          <p:cNvPr id="95" name="Rectangle"/>
          <p:cNvSpPr/>
          <p:nvPr/>
        </p:nvSpPr>
        <p:spPr>
          <a:xfrm>
            <a:off x="-126" y="0"/>
            <a:ext cx="1041394" cy="6858001"/>
          </a:xfrm>
          <a:prstGeom prst="rect">
            <a:avLst/>
          </a:prstGeom>
          <a:solidFill>
            <a:srgbClr val="0063AB"/>
          </a:solidFill>
          <a:ln w="12700">
            <a:miter lim="400000"/>
          </a:ln>
        </p:spPr>
        <p:txBody>
          <a:bodyPr lIns="45719" rIns="45719" anchor="ctr"/>
          <a:lstStyle/>
          <a:p>
            <a:pPr algn="ctr">
              <a:lnSpc>
                <a:spcPct val="100000"/>
              </a:lnSpc>
              <a:defRPr sz="1800">
                <a:solidFill>
                  <a:srgbClr val="FFFFFF"/>
                </a:solidFill>
              </a:defRPr>
            </a:pPr>
          </a:p>
        </p:txBody>
      </p:sp>
      <p:sp>
        <p:nvSpPr>
          <p:cNvPr id="96" name="Title Emphasizes Important Words in Red"/>
          <p:cNvSpPr txBox="1"/>
          <p:nvPr>
            <p:ph type="body" sz="quarter" idx="13" hasCustomPrompt="1"/>
          </p:nvPr>
        </p:nvSpPr>
        <p:spPr>
          <a:xfrm>
            <a:off x="2237871" y="1034862"/>
            <a:ext cx="7159792" cy="1078232"/>
          </a:xfrm>
          <a:prstGeom prst="rect">
            <a:avLst/>
          </a:prstGeom>
        </p:spPr>
        <p:txBody>
          <a:bodyPr>
            <a:spAutoFit/>
          </a:bodyPr>
          <a:lstStyle>
            <a:lvl1pPr marL="0" indent="0">
              <a:lnSpc>
                <a:spcPct val="110000"/>
              </a:lnSpc>
              <a:spcBef>
                <a:spcPts val="0"/>
              </a:spcBef>
              <a:buSzTx/>
              <a:buFontTx/>
              <a:buNone/>
              <a:defRPr sz="3200">
                <a:solidFill>
                  <a:srgbClr val="26337B"/>
                </a:solidFill>
                <a:latin typeface="+mn-lt"/>
                <a:ea typeface="+mn-ea"/>
                <a:cs typeface="+mn-cs"/>
                <a:sym typeface="Raleway Black"/>
              </a:defRPr>
            </a:lvl1pPr>
          </a:lstStyle>
          <a:p>
            <a:pPr/>
            <a:r>
              <a:t>Title</a:t>
            </a:r>
          </a:p>
        </p:txBody>
      </p:sp>
      <p:sp>
        <p:nvSpPr>
          <p:cNvPr id="97" name="Learn History of VCCS…"/>
          <p:cNvSpPr txBox="1"/>
          <p:nvPr>
            <p:ph type="body" sz="half" idx="14"/>
          </p:nvPr>
        </p:nvSpPr>
        <p:spPr>
          <a:xfrm>
            <a:off x="2264019" y="2503791"/>
            <a:ext cx="7844979" cy="2593341"/>
          </a:xfrm>
          <a:prstGeom prst="rect">
            <a:avLst/>
          </a:prstGeom>
        </p:spPr>
        <p:txBody>
          <a:bodyPr>
            <a:spAutoFit/>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98" name="Welcome to VCCS!"/>
          <p:cNvSpPr txBox="1"/>
          <p:nvPr>
            <p:ph type="body" sz="quarter" idx="15" hasCustomPrompt="1"/>
          </p:nvPr>
        </p:nvSpPr>
        <p:spPr>
          <a:xfrm rot="16200000">
            <a:off x="-1190710" y="3199130"/>
            <a:ext cx="3422563" cy="459741"/>
          </a:xfrm>
          <a:prstGeom prst="rect">
            <a:avLst/>
          </a:prstGeom>
        </p:spPr>
        <p:txBody>
          <a:bodyPr>
            <a:spAutoFit/>
          </a:bodyPr>
          <a:lstStyle>
            <a:lvl1pPr marL="0" indent="0" algn="ctr">
              <a:lnSpc>
                <a:spcPct val="150000"/>
              </a:lnSpc>
              <a:spcBef>
                <a:spcPts val="0"/>
              </a:spcBef>
              <a:buSzTx/>
              <a:buFontTx/>
              <a:buNone/>
              <a:defRPr sz="2400">
                <a:solidFill>
                  <a:srgbClr val="FFFFFF"/>
                </a:solidFill>
                <a:latin typeface="+mn-lt"/>
                <a:ea typeface="+mn-ea"/>
                <a:cs typeface="+mn-cs"/>
                <a:sym typeface="Raleway Black"/>
              </a:defRPr>
            </a:lvl1pPr>
          </a:lstStyle>
          <a:p>
            <a:pPr/>
            <a:r>
              <a:t>Vertical Title</a:t>
            </a:r>
          </a:p>
        </p:txBody>
      </p:sp>
      <p:sp>
        <p:nvSpPr>
          <p:cNvPr id="99"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100"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5">
    <p:spTree>
      <p:nvGrpSpPr>
        <p:cNvPr id="1" name=""/>
        <p:cNvGrpSpPr/>
        <p:nvPr/>
      </p:nvGrpSpPr>
      <p:grpSpPr>
        <a:xfrm>
          <a:off x="0" y="0"/>
          <a:ext cx="0" cy="0"/>
          <a:chOff x="0" y="0"/>
          <a:chExt cx="0" cy="0"/>
        </a:xfrm>
      </p:grpSpPr>
      <p:sp>
        <p:nvSpPr>
          <p:cNvPr id="108" name="Image"/>
          <p:cNvSpPr/>
          <p:nvPr>
            <p:ph type="pic" sz="half" idx="13"/>
          </p:nvPr>
        </p:nvSpPr>
        <p:spPr>
          <a:xfrm>
            <a:off x="1146866" y="710994"/>
            <a:ext cx="4535453" cy="5436013"/>
          </a:xfrm>
          <a:prstGeom prst="rect">
            <a:avLst/>
          </a:prstGeom>
        </p:spPr>
        <p:txBody>
          <a:bodyPr lIns="91439" rIns="91439"/>
          <a:lstStyle/>
          <a:p>
            <a:pPr/>
          </a:p>
        </p:txBody>
      </p:sp>
      <p:sp>
        <p:nvSpPr>
          <p:cNvPr id="109" name="Rectangle"/>
          <p:cNvSpPr/>
          <p:nvPr/>
        </p:nvSpPr>
        <p:spPr>
          <a:xfrm>
            <a:off x="-126" y="0"/>
            <a:ext cx="1041394" cy="6858001"/>
          </a:xfrm>
          <a:prstGeom prst="rect">
            <a:avLst/>
          </a:prstGeom>
          <a:solidFill>
            <a:srgbClr val="0063AB"/>
          </a:solidFill>
          <a:ln w="12700">
            <a:miter lim="400000"/>
          </a:ln>
        </p:spPr>
        <p:txBody>
          <a:bodyPr lIns="45719" rIns="45719" anchor="ctr"/>
          <a:lstStyle/>
          <a:p>
            <a:pPr algn="ctr">
              <a:lnSpc>
                <a:spcPct val="100000"/>
              </a:lnSpc>
              <a:defRPr sz="1800">
                <a:solidFill>
                  <a:srgbClr val="FFFFFF"/>
                </a:solidFill>
              </a:defRPr>
            </a:pPr>
          </a:p>
        </p:txBody>
      </p:sp>
      <p:sp>
        <p:nvSpPr>
          <p:cNvPr id="110" name="Rectangle"/>
          <p:cNvSpPr/>
          <p:nvPr/>
        </p:nvSpPr>
        <p:spPr>
          <a:xfrm>
            <a:off x="11969087"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sp>
        <p:nvSpPr>
          <p:cNvPr id="111" name="Title Emphasizes Important Words in Red"/>
          <p:cNvSpPr txBox="1"/>
          <p:nvPr>
            <p:ph type="body" sz="quarter" idx="14" hasCustomPrompt="1"/>
          </p:nvPr>
        </p:nvSpPr>
        <p:spPr>
          <a:xfrm>
            <a:off x="6497397" y="1034862"/>
            <a:ext cx="5136080" cy="1031241"/>
          </a:xfrm>
          <a:prstGeom prst="rect">
            <a:avLst/>
          </a:prstGeom>
        </p:spPr>
        <p:txBody>
          <a:bodyPr>
            <a:spAutoFit/>
          </a:bodyPr>
          <a:lstStyle>
            <a:lvl1pPr marL="0" indent="0">
              <a:lnSpc>
                <a:spcPct val="100000"/>
              </a:lnSpc>
              <a:spcBef>
                <a:spcPts val="0"/>
              </a:spcBef>
              <a:buSzTx/>
              <a:buFontTx/>
              <a:buNone/>
              <a:defRPr sz="3200">
                <a:latin typeface="+mn-lt"/>
                <a:ea typeface="+mn-ea"/>
                <a:cs typeface="+mn-cs"/>
                <a:sym typeface="Raleway Black"/>
              </a:defRPr>
            </a:lvl1pPr>
          </a:lstStyle>
          <a:p>
            <a:pPr/>
            <a:r>
              <a:t>Title</a:t>
            </a:r>
          </a:p>
        </p:txBody>
      </p:sp>
      <p:sp>
        <p:nvSpPr>
          <p:cNvPr id="112" name="Kelly Hockaday, Human Resources Executive Assistant…"/>
          <p:cNvSpPr txBox="1"/>
          <p:nvPr>
            <p:ph type="body" sz="quarter" idx="15" hasCustomPrompt="1"/>
          </p:nvPr>
        </p:nvSpPr>
        <p:spPr>
          <a:xfrm>
            <a:off x="6497397" y="2479038"/>
            <a:ext cx="4630660" cy="3355341"/>
          </a:xfrm>
          <a:prstGeom prst="rect">
            <a:avLst/>
          </a:prstGeom>
        </p:spPr>
        <p:txBody>
          <a:bodyPr>
            <a:spAutoFit/>
          </a:bodyPr>
          <a:lstStyle/>
          <a:p>
            <a:pPr marL="0" indent="0" defTabSz="457200">
              <a:lnSpc>
                <a:spcPct val="100000"/>
              </a:lnSpc>
              <a:spcBef>
                <a:spcPts val="1100"/>
              </a:spcBef>
              <a:buSzTx/>
              <a:buFontTx/>
              <a:buNone/>
              <a:defRPr sz="1500"/>
            </a:pPr>
            <a:r>
              <a:t>Copy</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p:txBody>
      </p:sp>
      <p:pic>
        <p:nvPicPr>
          <p:cNvPr id="113" name="Image" descr="Image"/>
          <p:cNvPicPr>
            <a:picLocks noChangeAspect="1"/>
          </p:cNvPicPr>
          <p:nvPr/>
        </p:nvPicPr>
        <p:blipFill>
          <a:blip r:embed="rId2">
            <a:extLst/>
          </a:blip>
          <a:stretch>
            <a:fillRect/>
          </a:stretch>
        </p:blipFill>
        <p:spPr>
          <a:xfrm>
            <a:off x="10532488" y="6203895"/>
            <a:ext cx="1206102" cy="441678"/>
          </a:xfrm>
          <a:prstGeom prst="rect">
            <a:avLst/>
          </a:prstGeom>
          <a:ln w="12700">
            <a:miter lim="400000"/>
          </a:ln>
        </p:spPr>
      </p:pic>
      <p:sp>
        <p:nvSpPr>
          <p:cNvPr id="1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ENT 6">
    <p:spTree>
      <p:nvGrpSpPr>
        <p:cNvPr id="1" name=""/>
        <p:cNvGrpSpPr/>
        <p:nvPr/>
      </p:nvGrpSpPr>
      <p:grpSpPr>
        <a:xfrm>
          <a:off x="0" y="0"/>
          <a:ext cx="0" cy="0"/>
          <a:chOff x="0" y="0"/>
          <a:chExt cx="0" cy="0"/>
        </a:xfrm>
      </p:grpSpPr>
      <p:sp>
        <p:nvSpPr>
          <p:cNvPr id="121" name="Image"/>
          <p:cNvSpPr/>
          <p:nvPr>
            <p:ph type="pic" sz="half" idx="13"/>
          </p:nvPr>
        </p:nvSpPr>
        <p:spPr>
          <a:xfrm>
            <a:off x="6506900" y="710994"/>
            <a:ext cx="4535453" cy="5436013"/>
          </a:xfrm>
          <a:prstGeom prst="rect">
            <a:avLst/>
          </a:prstGeom>
        </p:spPr>
        <p:txBody>
          <a:bodyPr lIns="91439" rIns="91439"/>
          <a:lstStyle/>
          <a:p>
            <a:pPr/>
          </a:p>
        </p:txBody>
      </p:sp>
      <p:sp>
        <p:nvSpPr>
          <p:cNvPr id="122" name="Rectangle"/>
          <p:cNvSpPr/>
          <p:nvPr/>
        </p:nvSpPr>
        <p:spPr>
          <a:xfrm>
            <a:off x="11150474" y="-1"/>
            <a:ext cx="1041394" cy="6858001"/>
          </a:xfrm>
          <a:prstGeom prst="rect">
            <a:avLst/>
          </a:prstGeom>
          <a:solidFill>
            <a:srgbClr val="0063AB"/>
          </a:solidFill>
          <a:ln w="12700">
            <a:miter lim="400000"/>
          </a:ln>
        </p:spPr>
        <p:txBody>
          <a:bodyPr lIns="45719" rIns="45719" anchor="ctr"/>
          <a:lstStyle/>
          <a:p>
            <a:pPr algn="ctr">
              <a:lnSpc>
                <a:spcPct val="100000"/>
              </a:lnSpc>
              <a:defRPr sz="1800">
                <a:solidFill>
                  <a:srgbClr val="FFFFFF"/>
                </a:solidFill>
              </a:defRPr>
            </a:pPr>
          </a:p>
        </p:txBody>
      </p:sp>
      <p:sp>
        <p:nvSpPr>
          <p:cNvPr id="123" name="Title Emphasizes Important Words in Red"/>
          <p:cNvSpPr txBox="1"/>
          <p:nvPr>
            <p:ph type="body" sz="quarter" idx="14" hasCustomPrompt="1"/>
          </p:nvPr>
        </p:nvSpPr>
        <p:spPr>
          <a:xfrm>
            <a:off x="1315797" y="1034862"/>
            <a:ext cx="4845964" cy="1031241"/>
          </a:xfrm>
          <a:prstGeom prst="rect">
            <a:avLst/>
          </a:prstGeom>
        </p:spPr>
        <p:txBody>
          <a:bodyPr>
            <a:spAutoFit/>
          </a:bodyPr>
          <a:lstStyle>
            <a:lvl1pPr marL="0" indent="0">
              <a:lnSpc>
                <a:spcPct val="100000"/>
              </a:lnSpc>
              <a:spcBef>
                <a:spcPts val="0"/>
              </a:spcBef>
              <a:buSzTx/>
              <a:buFontTx/>
              <a:buNone/>
              <a:defRPr sz="3200">
                <a:latin typeface="+mn-lt"/>
                <a:ea typeface="+mn-ea"/>
                <a:cs typeface="+mn-cs"/>
                <a:sym typeface="Raleway Black"/>
              </a:defRPr>
            </a:lvl1pPr>
          </a:lstStyle>
          <a:p>
            <a:pPr/>
            <a:r>
              <a:t>Title</a:t>
            </a:r>
          </a:p>
        </p:txBody>
      </p:sp>
      <p:sp>
        <p:nvSpPr>
          <p:cNvPr id="124" name="Kelly Hockaday, Human Resources Executive Assistant…"/>
          <p:cNvSpPr txBox="1"/>
          <p:nvPr>
            <p:ph type="body" sz="quarter" idx="15" hasCustomPrompt="1"/>
          </p:nvPr>
        </p:nvSpPr>
        <p:spPr>
          <a:xfrm>
            <a:off x="1315797" y="2479038"/>
            <a:ext cx="4630660" cy="3355341"/>
          </a:xfrm>
          <a:prstGeom prst="rect">
            <a:avLst/>
          </a:prstGeom>
        </p:spPr>
        <p:txBody>
          <a:bodyPr>
            <a:spAutoFit/>
          </a:bodyPr>
          <a:lstStyle/>
          <a:p>
            <a:pPr marL="0" indent="0" defTabSz="457200">
              <a:lnSpc>
                <a:spcPct val="100000"/>
              </a:lnSpc>
              <a:spcBef>
                <a:spcPts val="1100"/>
              </a:spcBef>
              <a:buSzTx/>
              <a:buFontTx/>
              <a:buNone/>
              <a:defRPr sz="1500"/>
            </a:pPr>
            <a:r>
              <a:t>Copy</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a:p>
            <a:pPr marL="0" indent="0" defTabSz="457200">
              <a:lnSpc>
                <a:spcPct val="100000"/>
              </a:lnSpc>
              <a:spcBef>
                <a:spcPts val="1100"/>
              </a:spcBef>
              <a:buSzTx/>
              <a:buFontTx/>
              <a:buNone/>
              <a:defRPr sz="1500"/>
            </a:pPr>
            <a:r>
              <a:t/>
            </a:r>
          </a:p>
        </p:txBody>
      </p:sp>
      <p:sp>
        <p:nvSpPr>
          <p:cNvPr id="125" name="Rectangle"/>
          <p:cNvSpPr/>
          <p:nvPr/>
        </p:nvSpPr>
        <p:spPr>
          <a:xfrm>
            <a:off x="-19713" y="6170197"/>
            <a:ext cx="222914" cy="700769"/>
          </a:xfrm>
          <a:prstGeom prst="rect">
            <a:avLst/>
          </a:prstGeom>
          <a:solidFill>
            <a:schemeClr val="accent5">
              <a:lumOff val="-29866"/>
            </a:schemeClr>
          </a:solidFill>
          <a:ln w="12700">
            <a:miter lim="400000"/>
          </a:ln>
        </p:spPr>
        <p:txBody>
          <a:bodyPr lIns="45719" rIns="45719" anchor="ctr"/>
          <a:lstStyle/>
          <a:p>
            <a:pPr algn="ctr">
              <a:defRPr>
                <a:solidFill>
                  <a:srgbClr val="FFFFFF"/>
                </a:solidFill>
              </a:defRPr>
            </a:pPr>
          </a:p>
        </p:txBody>
      </p:sp>
      <p:pic>
        <p:nvPicPr>
          <p:cNvPr id="126" name="Image" descr="Image"/>
          <p:cNvPicPr>
            <a:picLocks noChangeAspect="1"/>
          </p:cNvPicPr>
          <p:nvPr/>
        </p:nvPicPr>
        <p:blipFill>
          <a:blip r:embed="rId2">
            <a:extLst/>
          </a:blip>
          <a:stretch>
            <a:fillRect/>
          </a:stretch>
        </p:blipFill>
        <p:spPr>
          <a:xfrm>
            <a:off x="372488" y="6203895"/>
            <a:ext cx="1206102" cy="441678"/>
          </a:xfrm>
          <a:prstGeom prst="rect">
            <a:avLst/>
          </a:prstGeom>
          <a:ln w="12700">
            <a:miter lim="400000"/>
          </a:ln>
        </p:spPr>
      </p:pic>
      <p:sp>
        <p:nvSpPr>
          <p:cNvPr id="12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609600" y="92074"/>
            <a:ext cx="10972800" cy="1508126"/>
          </a:xfrm>
          <a:prstGeom prst="rect">
            <a:avLst/>
          </a:prstGeom>
          <a:ln w="12700">
            <a:miter lim="400000"/>
          </a:ln>
          <a:extLst>
            <a:ext uri="{C572A759-6A51-4108-AA02-DFA0A04FC94B}">
              <ma14:wrappingTextBoxFlag xmlns:ma14="http://schemas.microsoft.com/office/mac/drawingml/2011/main" val="1"/>
            </a:ext>
          </a:extLst>
        </p:spPr>
        <p:txBody>
          <a:bodyPr lIns="45719" rIns="45719" anchor="ctr"/>
          <a:lstStyle/>
          <a:p>
            <a:pPr/>
            <a:r>
              <a:t>Title Text</a:t>
            </a:r>
          </a:p>
        </p:txBody>
      </p:sp>
      <p:sp>
        <p:nvSpPr>
          <p:cNvPr id="3" name="Body Level One…"/>
          <p:cNvSpPr txBox="1"/>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val="1"/>
            </a:ext>
          </a:extLst>
        </p:spPr>
        <p:txBody>
          <a:bodyPr lIns="45719" rIns="45719"/>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5892800" y="6018530"/>
            <a:ext cx="2844800" cy="307341"/>
          </a:xfrm>
          <a:prstGeom prst="rect">
            <a:avLst/>
          </a:prstGeom>
          <a:ln w="12700">
            <a:miter lim="400000"/>
          </a:ln>
        </p:spPr>
        <p:txBody>
          <a:bodyPr lIns="45719" rIns="45719" anchor="ctr">
            <a:spAutoFit/>
          </a:bodyPr>
          <a:lstStyle>
            <a:lvl1pPr algn="r">
              <a:defRPr sz="1200"/>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transition xmlns:p14="http://schemas.microsoft.com/office/powerpoint/2010/main" spd="med" advClick="1"/>
  <p:txStyles>
    <p:titleStyle>
      <a:lvl1pPr marL="0" marR="0" indent="0" algn="l" defTabSz="914400" latinLnBrk="0">
        <a:lnSpc>
          <a:spcPct val="90000"/>
        </a:lnSpc>
        <a:spcBef>
          <a:spcPts val="0"/>
        </a:spcBef>
        <a:spcAft>
          <a:spcPts val="0"/>
        </a:spcAft>
        <a:buClrTx/>
        <a:buSzTx/>
        <a:buFontTx/>
        <a:buNone/>
        <a:tabLst/>
        <a:defRPr b="0" baseline="0" cap="none" i="0" spc="0" strike="noStrike" sz="4400" u="none">
          <a:solidFill>
            <a:srgbClr val="0064AB"/>
          </a:solidFill>
          <a:uFillTx/>
          <a:latin typeface="+mn-lt"/>
          <a:ea typeface="+mn-ea"/>
          <a:cs typeface="+mn-cs"/>
          <a:sym typeface="Raleway Black"/>
        </a:defRPr>
      </a:lvl1pPr>
      <a:lvl2pPr marL="0" marR="0" indent="0" algn="l" defTabSz="914400" latinLnBrk="0">
        <a:lnSpc>
          <a:spcPct val="90000"/>
        </a:lnSpc>
        <a:spcBef>
          <a:spcPts val="0"/>
        </a:spcBef>
        <a:spcAft>
          <a:spcPts val="0"/>
        </a:spcAft>
        <a:buClrTx/>
        <a:buSzTx/>
        <a:buFontTx/>
        <a:buNone/>
        <a:tabLst/>
        <a:defRPr b="0" baseline="0" cap="none" i="0" spc="0" strike="noStrike" sz="4400" u="none">
          <a:solidFill>
            <a:srgbClr val="0064AB"/>
          </a:solidFill>
          <a:uFillTx/>
          <a:latin typeface="+mn-lt"/>
          <a:ea typeface="+mn-ea"/>
          <a:cs typeface="+mn-cs"/>
          <a:sym typeface="Raleway Black"/>
        </a:defRPr>
      </a:lvl2pPr>
      <a:lvl3pPr marL="0" marR="0" indent="0" algn="l" defTabSz="914400" latinLnBrk="0">
        <a:lnSpc>
          <a:spcPct val="90000"/>
        </a:lnSpc>
        <a:spcBef>
          <a:spcPts val="0"/>
        </a:spcBef>
        <a:spcAft>
          <a:spcPts val="0"/>
        </a:spcAft>
        <a:buClrTx/>
        <a:buSzTx/>
        <a:buFontTx/>
        <a:buNone/>
        <a:tabLst/>
        <a:defRPr b="0" baseline="0" cap="none" i="0" spc="0" strike="noStrike" sz="4400" u="none">
          <a:solidFill>
            <a:srgbClr val="0064AB"/>
          </a:solidFill>
          <a:uFillTx/>
          <a:latin typeface="+mn-lt"/>
          <a:ea typeface="+mn-ea"/>
          <a:cs typeface="+mn-cs"/>
          <a:sym typeface="Raleway Black"/>
        </a:defRPr>
      </a:lvl3pPr>
      <a:lvl4pPr marL="0" marR="0" indent="0" algn="l" defTabSz="914400" latinLnBrk="0">
        <a:lnSpc>
          <a:spcPct val="90000"/>
        </a:lnSpc>
        <a:spcBef>
          <a:spcPts val="0"/>
        </a:spcBef>
        <a:spcAft>
          <a:spcPts val="0"/>
        </a:spcAft>
        <a:buClrTx/>
        <a:buSzTx/>
        <a:buFontTx/>
        <a:buNone/>
        <a:tabLst/>
        <a:defRPr b="0" baseline="0" cap="none" i="0" spc="0" strike="noStrike" sz="4400" u="none">
          <a:solidFill>
            <a:srgbClr val="0064AB"/>
          </a:solidFill>
          <a:uFillTx/>
          <a:latin typeface="+mn-lt"/>
          <a:ea typeface="+mn-ea"/>
          <a:cs typeface="+mn-cs"/>
          <a:sym typeface="Raleway Black"/>
        </a:defRPr>
      </a:lvl4pPr>
      <a:lvl5pPr marL="0" marR="0" indent="0" algn="l" defTabSz="914400" latinLnBrk="0">
        <a:lnSpc>
          <a:spcPct val="90000"/>
        </a:lnSpc>
        <a:spcBef>
          <a:spcPts val="0"/>
        </a:spcBef>
        <a:spcAft>
          <a:spcPts val="0"/>
        </a:spcAft>
        <a:buClrTx/>
        <a:buSzTx/>
        <a:buFontTx/>
        <a:buNone/>
        <a:tabLst/>
        <a:defRPr b="0" baseline="0" cap="none" i="0" spc="0" strike="noStrike" sz="4400" u="none">
          <a:solidFill>
            <a:srgbClr val="0064AB"/>
          </a:solidFill>
          <a:uFillTx/>
          <a:latin typeface="+mn-lt"/>
          <a:ea typeface="+mn-ea"/>
          <a:cs typeface="+mn-cs"/>
          <a:sym typeface="Raleway Black"/>
        </a:defRPr>
      </a:lvl5pPr>
      <a:lvl6pPr marL="0" marR="0" indent="0" algn="l" defTabSz="914400" latinLnBrk="0">
        <a:lnSpc>
          <a:spcPct val="90000"/>
        </a:lnSpc>
        <a:spcBef>
          <a:spcPts val="0"/>
        </a:spcBef>
        <a:spcAft>
          <a:spcPts val="0"/>
        </a:spcAft>
        <a:buClrTx/>
        <a:buSzTx/>
        <a:buFontTx/>
        <a:buNone/>
        <a:tabLst/>
        <a:defRPr b="0" baseline="0" cap="none" i="0" spc="0" strike="noStrike" sz="4400" u="none">
          <a:solidFill>
            <a:srgbClr val="0064AB"/>
          </a:solidFill>
          <a:uFillTx/>
          <a:latin typeface="+mn-lt"/>
          <a:ea typeface="+mn-ea"/>
          <a:cs typeface="+mn-cs"/>
          <a:sym typeface="Raleway Black"/>
        </a:defRPr>
      </a:lvl6pPr>
      <a:lvl7pPr marL="0" marR="0" indent="0" algn="l" defTabSz="914400" latinLnBrk="0">
        <a:lnSpc>
          <a:spcPct val="90000"/>
        </a:lnSpc>
        <a:spcBef>
          <a:spcPts val="0"/>
        </a:spcBef>
        <a:spcAft>
          <a:spcPts val="0"/>
        </a:spcAft>
        <a:buClrTx/>
        <a:buSzTx/>
        <a:buFontTx/>
        <a:buNone/>
        <a:tabLst/>
        <a:defRPr b="0" baseline="0" cap="none" i="0" spc="0" strike="noStrike" sz="4400" u="none">
          <a:solidFill>
            <a:srgbClr val="0064AB"/>
          </a:solidFill>
          <a:uFillTx/>
          <a:latin typeface="+mn-lt"/>
          <a:ea typeface="+mn-ea"/>
          <a:cs typeface="+mn-cs"/>
          <a:sym typeface="Raleway Black"/>
        </a:defRPr>
      </a:lvl7pPr>
      <a:lvl8pPr marL="0" marR="0" indent="0" algn="l" defTabSz="914400" latinLnBrk="0">
        <a:lnSpc>
          <a:spcPct val="90000"/>
        </a:lnSpc>
        <a:spcBef>
          <a:spcPts val="0"/>
        </a:spcBef>
        <a:spcAft>
          <a:spcPts val="0"/>
        </a:spcAft>
        <a:buClrTx/>
        <a:buSzTx/>
        <a:buFontTx/>
        <a:buNone/>
        <a:tabLst/>
        <a:defRPr b="0" baseline="0" cap="none" i="0" spc="0" strike="noStrike" sz="4400" u="none">
          <a:solidFill>
            <a:srgbClr val="0064AB"/>
          </a:solidFill>
          <a:uFillTx/>
          <a:latin typeface="+mn-lt"/>
          <a:ea typeface="+mn-ea"/>
          <a:cs typeface="+mn-cs"/>
          <a:sym typeface="Raleway Black"/>
        </a:defRPr>
      </a:lvl8pPr>
      <a:lvl9pPr marL="0" marR="0" indent="0" algn="l" defTabSz="914400" latinLnBrk="0">
        <a:lnSpc>
          <a:spcPct val="90000"/>
        </a:lnSpc>
        <a:spcBef>
          <a:spcPts val="0"/>
        </a:spcBef>
        <a:spcAft>
          <a:spcPts val="0"/>
        </a:spcAft>
        <a:buClrTx/>
        <a:buSzTx/>
        <a:buFontTx/>
        <a:buNone/>
        <a:tabLst/>
        <a:defRPr b="0" baseline="0" cap="none" i="0" spc="0" strike="noStrike" sz="4400" u="none">
          <a:solidFill>
            <a:srgbClr val="0064AB"/>
          </a:solidFill>
          <a:uFillTx/>
          <a:latin typeface="+mn-lt"/>
          <a:ea typeface="+mn-ea"/>
          <a:cs typeface="+mn-cs"/>
          <a:sym typeface="Raleway Black"/>
        </a:defRPr>
      </a:lvl9pPr>
    </p:titleStyle>
    <p:bodyStyle>
      <a:lvl1pPr marL="228600" marR="0" indent="-228600" algn="l" defTabSz="914400" latinLnBrk="0">
        <a:lnSpc>
          <a:spcPct val="90000"/>
        </a:lnSpc>
        <a:spcBef>
          <a:spcPts val="1000"/>
        </a:spcBef>
        <a:spcAft>
          <a:spcPts val="0"/>
        </a:spcAft>
        <a:buClrTx/>
        <a:buSzPct val="100000"/>
        <a:buFont typeface="Arial"/>
        <a:buChar char="•"/>
        <a:tabLst/>
        <a:defRPr b="0" baseline="0" cap="none" i="0" spc="0" strike="noStrike" sz="2800" u="none">
          <a:solidFill>
            <a:srgbClr val="0064AB"/>
          </a:solidFill>
          <a:uFillTx/>
          <a:latin typeface="+mj-lt"/>
          <a:ea typeface="+mj-ea"/>
          <a:cs typeface="+mj-cs"/>
          <a:sym typeface="Open Sans"/>
        </a:defRPr>
      </a:lvl1pPr>
      <a:lvl2pPr marL="723900" marR="0" indent="-266700" algn="l" defTabSz="914400" latinLnBrk="0">
        <a:lnSpc>
          <a:spcPct val="90000"/>
        </a:lnSpc>
        <a:spcBef>
          <a:spcPts val="1000"/>
        </a:spcBef>
        <a:spcAft>
          <a:spcPts val="0"/>
        </a:spcAft>
        <a:buClrTx/>
        <a:buSzPct val="100000"/>
        <a:buFont typeface="Arial"/>
        <a:buChar char="•"/>
        <a:tabLst/>
        <a:defRPr b="0" baseline="0" cap="none" i="0" spc="0" strike="noStrike" sz="2800" u="none">
          <a:solidFill>
            <a:srgbClr val="0064AB"/>
          </a:solidFill>
          <a:uFillTx/>
          <a:latin typeface="+mj-lt"/>
          <a:ea typeface="+mj-ea"/>
          <a:cs typeface="+mj-cs"/>
          <a:sym typeface="Open Sans"/>
        </a:defRPr>
      </a:lvl2pPr>
      <a:lvl3pPr marL="1234439" marR="0" indent="-320039" algn="l" defTabSz="914400" latinLnBrk="0">
        <a:lnSpc>
          <a:spcPct val="90000"/>
        </a:lnSpc>
        <a:spcBef>
          <a:spcPts val="1000"/>
        </a:spcBef>
        <a:spcAft>
          <a:spcPts val="0"/>
        </a:spcAft>
        <a:buClrTx/>
        <a:buSzPct val="100000"/>
        <a:buFont typeface="Arial"/>
        <a:buChar char="•"/>
        <a:tabLst/>
        <a:defRPr b="0" baseline="0" cap="none" i="0" spc="0" strike="noStrike" sz="2800" u="none">
          <a:solidFill>
            <a:srgbClr val="0064AB"/>
          </a:solidFill>
          <a:uFillTx/>
          <a:latin typeface="+mj-lt"/>
          <a:ea typeface="+mj-ea"/>
          <a:cs typeface="+mj-cs"/>
          <a:sym typeface="Open Sans"/>
        </a:defRPr>
      </a:lvl3pPr>
      <a:lvl4pPr marL="1727200" marR="0" indent="-355600" algn="l" defTabSz="914400" latinLnBrk="0">
        <a:lnSpc>
          <a:spcPct val="90000"/>
        </a:lnSpc>
        <a:spcBef>
          <a:spcPts val="1000"/>
        </a:spcBef>
        <a:spcAft>
          <a:spcPts val="0"/>
        </a:spcAft>
        <a:buClrTx/>
        <a:buSzPct val="100000"/>
        <a:buFont typeface="Arial"/>
        <a:buChar char="•"/>
        <a:tabLst/>
        <a:defRPr b="0" baseline="0" cap="none" i="0" spc="0" strike="noStrike" sz="2800" u="none">
          <a:solidFill>
            <a:srgbClr val="0064AB"/>
          </a:solidFill>
          <a:uFillTx/>
          <a:latin typeface="+mj-lt"/>
          <a:ea typeface="+mj-ea"/>
          <a:cs typeface="+mj-cs"/>
          <a:sym typeface="Open Sans"/>
        </a:defRPr>
      </a:lvl4pPr>
      <a:lvl5pPr marL="2184400" marR="0" indent="-355600" algn="l" defTabSz="914400" latinLnBrk="0">
        <a:lnSpc>
          <a:spcPct val="90000"/>
        </a:lnSpc>
        <a:spcBef>
          <a:spcPts val="1000"/>
        </a:spcBef>
        <a:spcAft>
          <a:spcPts val="0"/>
        </a:spcAft>
        <a:buClrTx/>
        <a:buSzPct val="100000"/>
        <a:buFont typeface="Arial"/>
        <a:buChar char="•"/>
        <a:tabLst/>
        <a:defRPr b="0" baseline="0" cap="none" i="0" spc="0" strike="noStrike" sz="2800" u="none">
          <a:solidFill>
            <a:srgbClr val="0064AB"/>
          </a:solidFill>
          <a:uFillTx/>
          <a:latin typeface="+mj-lt"/>
          <a:ea typeface="+mj-ea"/>
          <a:cs typeface="+mj-cs"/>
          <a:sym typeface="Open Sans"/>
        </a:defRPr>
      </a:lvl5pPr>
      <a:lvl6pPr marL="2641600" marR="0" indent="-355600" algn="l" defTabSz="914400" latinLnBrk="0">
        <a:lnSpc>
          <a:spcPct val="90000"/>
        </a:lnSpc>
        <a:spcBef>
          <a:spcPts val="1000"/>
        </a:spcBef>
        <a:spcAft>
          <a:spcPts val="0"/>
        </a:spcAft>
        <a:buClrTx/>
        <a:buSzPct val="100000"/>
        <a:buFont typeface="Arial"/>
        <a:buChar char="•"/>
        <a:tabLst/>
        <a:defRPr b="0" baseline="0" cap="none" i="0" spc="0" strike="noStrike" sz="2800" u="none">
          <a:solidFill>
            <a:srgbClr val="0064AB"/>
          </a:solidFill>
          <a:uFillTx/>
          <a:latin typeface="+mj-lt"/>
          <a:ea typeface="+mj-ea"/>
          <a:cs typeface="+mj-cs"/>
          <a:sym typeface="Open Sans"/>
        </a:defRPr>
      </a:lvl6pPr>
      <a:lvl7pPr marL="3098800" marR="0" indent="-355600" algn="l" defTabSz="914400" latinLnBrk="0">
        <a:lnSpc>
          <a:spcPct val="90000"/>
        </a:lnSpc>
        <a:spcBef>
          <a:spcPts val="1000"/>
        </a:spcBef>
        <a:spcAft>
          <a:spcPts val="0"/>
        </a:spcAft>
        <a:buClrTx/>
        <a:buSzPct val="100000"/>
        <a:buFont typeface="Arial"/>
        <a:buChar char="•"/>
        <a:tabLst/>
        <a:defRPr b="0" baseline="0" cap="none" i="0" spc="0" strike="noStrike" sz="2800" u="none">
          <a:solidFill>
            <a:srgbClr val="0064AB"/>
          </a:solidFill>
          <a:uFillTx/>
          <a:latin typeface="+mj-lt"/>
          <a:ea typeface="+mj-ea"/>
          <a:cs typeface="+mj-cs"/>
          <a:sym typeface="Open Sans"/>
        </a:defRPr>
      </a:lvl7pPr>
      <a:lvl8pPr marL="3556000" marR="0" indent="-355600" algn="l" defTabSz="914400" latinLnBrk="0">
        <a:lnSpc>
          <a:spcPct val="90000"/>
        </a:lnSpc>
        <a:spcBef>
          <a:spcPts val="1000"/>
        </a:spcBef>
        <a:spcAft>
          <a:spcPts val="0"/>
        </a:spcAft>
        <a:buClrTx/>
        <a:buSzPct val="100000"/>
        <a:buFont typeface="Arial"/>
        <a:buChar char="•"/>
        <a:tabLst/>
        <a:defRPr b="0" baseline="0" cap="none" i="0" spc="0" strike="noStrike" sz="2800" u="none">
          <a:solidFill>
            <a:srgbClr val="0064AB"/>
          </a:solidFill>
          <a:uFillTx/>
          <a:latin typeface="+mj-lt"/>
          <a:ea typeface="+mj-ea"/>
          <a:cs typeface="+mj-cs"/>
          <a:sym typeface="Open Sans"/>
        </a:defRPr>
      </a:lvl8pPr>
      <a:lvl9pPr marL="4013200" marR="0" indent="-355600" algn="l" defTabSz="914400" latinLnBrk="0">
        <a:lnSpc>
          <a:spcPct val="90000"/>
        </a:lnSpc>
        <a:spcBef>
          <a:spcPts val="1000"/>
        </a:spcBef>
        <a:spcAft>
          <a:spcPts val="0"/>
        </a:spcAft>
        <a:buClrTx/>
        <a:buSzPct val="100000"/>
        <a:buFont typeface="Arial"/>
        <a:buChar char="•"/>
        <a:tabLst/>
        <a:defRPr b="0" baseline="0" cap="none" i="0" spc="0" strike="noStrike" sz="2800" u="none">
          <a:solidFill>
            <a:srgbClr val="0064AB"/>
          </a:solidFill>
          <a:uFillTx/>
          <a:latin typeface="+mj-lt"/>
          <a:ea typeface="+mj-ea"/>
          <a:cs typeface="+mj-cs"/>
          <a:sym typeface="Open Sans"/>
        </a:defRPr>
      </a:lvl9pPr>
    </p:bodyStyle>
    <p:otherStyle>
      <a:lvl1pPr marL="0" marR="0" indent="0" algn="r" defTabSz="914400" latinLnBrk="0">
        <a:lnSpc>
          <a:spcPct val="11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Open Sans"/>
        </a:defRPr>
      </a:lvl1pPr>
      <a:lvl2pPr marL="0" marR="0" indent="0" algn="r" defTabSz="914400" latinLnBrk="0">
        <a:lnSpc>
          <a:spcPct val="11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Open Sans"/>
        </a:defRPr>
      </a:lvl2pPr>
      <a:lvl3pPr marL="0" marR="0" indent="0" algn="r" defTabSz="914400" latinLnBrk="0">
        <a:lnSpc>
          <a:spcPct val="11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Open Sans"/>
        </a:defRPr>
      </a:lvl3pPr>
      <a:lvl4pPr marL="0" marR="0" indent="0" algn="r" defTabSz="914400" latinLnBrk="0">
        <a:lnSpc>
          <a:spcPct val="11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Open Sans"/>
        </a:defRPr>
      </a:lvl4pPr>
      <a:lvl5pPr marL="0" marR="0" indent="0" algn="r" defTabSz="914400" latinLnBrk="0">
        <a:lnSpc>
          <a:spcPct val="11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Open Sans"/>
        </a:defRPr>
      </a:lvl5pPr>
      <a:lvl6pPr marL="0" marR="0" indent="0" algn="r" defTabSz="914400" latinLnBrk="0">
        <a:lnSpc>
          <a:spcPct val="11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Open Sans"/>
        </a:defRPr>
      </a:lvl6pPr>
      <a:lvl7pPr marL="0" marR="0" indent="0" algn="r" defTabSz="914400" latinLnBrk="0">
        <a:lnSpc>
          <a:spcPct val="11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Open Sans"/>
        </a:defRPr>
      </a:lvl7pPr>
      <a:lvl8pPr marL="0" marR="0" indent="0" algn="r" defTabSz="914400" latinLnBrk="0">
        <a:lnSpc>
          <a:spcPct val="11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Open Sans"/>
        </a:defRPr>
      </a:lvl8pPr>
      <a:lvl9pPr marL="0" marR="0" indent="0" algn="r" defTabSz="914400" latinLnBrk="0">
        <a:lnSpc>
          <a:spcPct val="11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Open Sans"/>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s://fonts.google.com/specimen/Raleway"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image" Target="../media/image55.png"/></Relationships>

</file>

<file path=ppt/slides/_rels/slide11.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image" Target="../media/image55.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5.png"/></Relationships>

</file>

<file path=ppt/slides/_rels/slide14.xml.rels><?xml version="1.0" encoding="UTF-8"?>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5.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55.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55.png"/></Relationships>

</file>

<file path=ppt/slides/_rels/slide18.xml.rels><?xml version="1.0" encoding="UTF-8"?>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55.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5.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5.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5.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55.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6" name="Instructions for Use"/>
          <p:cNvSpPr txBox="1"/>
          <p:nvPr/>
        </p:nvSpPr>
        <p:spPr>
          <a:xfrm>
            <a:off x="1653671" y="742762"/>
            <a:ext cx="5143766" cy="5613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lnSpc>
                <a:spcPct val="100000"/>
              </a:lnSpc>
              <a:defRPr sz="3200">
                <a:latin typeface="+mn-lt"/>
                <a:ea typeface="+mn-ea"/>
                <a:cs typeface="+mn-cs"/>
                <a:sym typeface="Raleway Black"/>
              </a:defRPr>
            </a:lvl1pPr>
          </a:lstStyle>
          <a:p>
            <a:pPr/>
            <a:r>
              <a:t>Instructions for Use</a:t>
            </a:r>
          </a:p>
        </p:txBody>
      </p:sp>
      <p:sp>
        <p:nvSpPr>
          <p:cNvPr id="367" name="There are 19 Slide Masters covering a variety of content possibilities. On the Home tab, click Insert Slide Master and choose one(s) for your needs.…"/>
          <p:cNvSpPr txBox="1"/>
          <p:nvPr/>
        </p:nvSpPr>
        <p:spPr>
          <a:xfrm>
            <a:off x="1705219" y="1741791"/>
            <a:ext cx="8557419" cy="46507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p>
            <a:pPr marL="304800" indent="-304800" defTabSz="457200">
              <a:lnSpc>
                <a:spcPct val="100000"/>
              </a:lnSpc>
              <a:spcBef>
                <a:spcPts val="600"/>
              </a:spcBef>
              <a:buClr>
                <a:srgbClr val="26337B"/>
              </a:buClr>
              <a:buSzPct val="92000"/>
              <a:buChar char="✦"/>
              <a:defRPr sz="1700"/>
            </a:pPr>
            <a:r>
              <a:t>There are 19 Slide Masters covering a variety of content possibilities. On the Home tab, click Insert Slide Master and choose one(s) for your needs.</a:t>
            </a:r>
          </a:p>
          <a:p>
            <a:pPr marL="304800" indent="-304800" defTabSz="457200">
              <a:lnSpc>
                <a:spcPct val="100000"/>
              </a:lnSpc>
              <a:spcBef>
                <a:spcPts val="600"/>
              </a:spcBef>
              <a:buClr>
                <a:srgbClr val="26337B"/>
              </a:buClr>
              <a:buSzPct val="92000"/>
              <a:buChar char="✦"/>
              <a:defRPr sz="1700"/>
            </a:pPr>
            <a:r>
              <a:t>Fonts used in this presentation are free Google Fonts, but may need to be downloaded and added to your computer. You can download them here:</a:t>
            </a:r>
          </a:p>
          <a:p>
            <a:pPr lvl="1" marL="628799" indent="-304799" defTabSz="457200">
              <a:lnSpc>
                <a:spcPct val="100000"/>
              </a:lnSpc>
              <a:spcBef>
                <a:spcPts val="600"/>
              </a:spcBef>
              <a:buClr>
                <a:srgbClr val="26337B"/>
              </a:buClr>
              <a:buSzPct val="92000"/>
              <a:buChar char="✦"/>
              <a:defRPr sz="1700"/>
            </a:pPr>
            <a:r>
              <a:t>Open Sans: https://fonts.google.com/specimen/Open+Sans</a:t>
            </a:r>
          </a:p>
          <a:p>
            <a:pPr lvl="1" marL="628799" indent="-304799" defTabSz="457200">
              <a:lnSpc>
                <a:spcPct val="100000"/>
              </a:lnSpc>
              <a:spcBef>
                <a:spcPts val="600"/>
              </a:spcBef>
              <a:buClr>
                <a:srgbClr val="26337B"/>
              </a:buClr>
              <a:buSzPct val="92000"/>
              <a:buChar char="✦"/>
              <a:defRPr sz="1700"/>
            </a:pPr>
            <a:r>
              <a:t>Raleway: </a:t>
            </a:r>
            <a:r>
              <a:rPr u="sng">
                <a:hlinkClick r:id="rId2" invalidUrl="" action="" tgtFrame="" tooltip="" history="1" highlightClick="0" endSnd="0"/>
              </a:rPr>
              <a:t>https://fonts.google.com/specimen/Raleway</a:t>
            </a:r>
          </a:p>
          <a:p>
            <a:pPr marL="304800" indent="-304800" defTabSz="457200">
              <a:lnSpc>
                <a:spcPct val="100000"/>
              </a:lnSpc>
              <a:spcBef>
                <a:spcPts val="600"/>
              </a:spcBef>
              <a:buClr>
                <a:srgbClr val="26337B"/>
              </a:buClr>
              <a:buSzPct val="92000"/>
              <a:buChar char="✦"/>
              <a:defRPr sz="1700"/>
            </a:pPr>
            <a:r>
              <a:t>Instructions to add fonts to your computer:</a:t>
            </a:r>
          </a:p>
          <a:p>
            <a:pPr lvl="1" marL="628799" indent="-304799" defTabSz="457200">
              <a:lnSpc>
                <a:spcPct val="100000"/>
              </a:lnSpc>
              <a:spcBef>
                <a:spcPts val="600"/>
              </a:spcBef>
              <a:buClr>
                <a:srgbClr val="26337B"/>
              </a:buClr>
              <a:buSzPct val="92000"/>
              <a:buChar char="✦"/>
              <a:defRPr sz="1700"/>
            </a:pPr>
            <a:r>
              <a:t>Download </a:t>
            </a:r>
            <a:r>
              <a:rPr b="1"/>
              <a:t>the font</a:t>
            </a:r>
            <a:r>
              <a:t> from Google </a:t>
            </a:r>
            <a:r>
              <a:rPr b="1"/>
              <a:t>Fonts</a:t>
            </a:r>
            <a:r>
              <a:t>, or another </a:t>
            </a:r>
            <a:r>
              <a:rPr b="1"/>
              <a:t>font</a:t>
            </a:r>
            <a:r>
              <a:t> website.</a:t>
            </a:r>
          </a:p>
          <a:p>
            <a:pPr lvl="1" marL="628799" indent="-304799" defTabSz="457200">
              <a:lnSpc>
                <a:spcPct val="100000"/>
              </a:lnSpc>
              <a:spcBef>
                <a:spcPts val="600"/>
              </a:spcBef>
              <a:buClr>
                <a:srgbClr val="26337B"/>
              </a:buClr>
              <a:buSzPct val="92000"/>
              <a:buChar char="✦"/>
              <a:defRPr sz="1700"/>
            </a:pPr>
            <a:r>
              <a:t>Unzip </a:t>
            </a:r>
            <a:r>
              <a:rPr b="1"/>
              <a:t>the font</a:t>
            </a:r>
            <a:r>
              <a:t> by double-clicking on </a:t>
            </a:r>
            <a:r>
              <a:rPr b="1"/>
              <a:t>the</a:t>
            </a:r>
            <a:r>
              <a:t> . ... </a:t>
            </a:r>
          </a:p>
          <a:p>
            <a:pPr lvl="1" marL="628799" indent="-304799" defTabSz="457200">
              <a:lnSpc>
                <a:spcPct val="100000"/>
              </a:lnSpc>
              <a:spcBef>
                <a:spcPts val="600"/>
              </a:spcBef>
              <a:buClr>
                <a:srgbClr val="26337B"/>
              </a:buClr>
              <a:buSzPct val="92000"/>
              <a:buChar char="✦"/>
              <a:defRPr sz="1700"/>
            </a:pPr>
            <a:r>
              <a:t>Open </a:t>
            </a:r>
            <a:r>
              <a:rPr b="1"/>
              <a:t>the font</a:t>
            </a:r>
            <a:r>
              <a:t> folder, which will show </a:t>
            </a:r>
            <a:r>
              <a:rPr b="1"/>
              <a:t>the font</a:t>
            </a:r>
            <a:r>
              <a:t> or </a:t>
            </a:r>
            <a:r>
              <a:rPr b="1"/>
              <a:t>fonts</a:t>
            </a:r>
            <a:r>
              <a:t> you downloaded.</a:t>
            </a:r>
          </a:p>
          <a:p>
            <a:pPr lvl="1" marL="628799" indent="-304799" defTabSz="457200">
              <a:lnSpc>
                <a:spcPct val="100000"/>
              </a:lnSpc>
              <a:spcBef>
                <a:spcPts val="600"/>
              </a:spcBef>
              <a:buClr>
                <a:srgbClr val="26337B"/>
              </a:buClr>
              <a:buSzPct val="92000"/>
              <a:buChar char="✦"/>
              <a:defRPr sz="1700"/>
            </a:pPr>
            <a:r>
              <a:t>Open </a:t>
            </a:r>
            <a:r>
              <a:rPr b="1"/>
              <a:t>the</a:t>
            </a:r>
            <a:r>
              <a:t> folder, then right-click on each </a:t>
            </a:r>
            <a:r>
              <a:rPr b="1"/>
              <a:t>font</a:t>
            </a:r>
            <a:r>
              <a:t> file and select </a:t>
            </a:r>
            <a:r>
              <a:rPr b="1"/>
              <a:t>Install</a:t>
            </a:r>
            <a:r>
              <a:t>.</a:t>
            </a:r>
          </a:p>
          <a:p>
            <a:pPr lvl="1" marL="628799" indent="-304799" defTabSz="457200">
              <a:lnSpc>
                <a:spcPct val="100000"/>
              </a:lnSpc>
              <a:spcBef>
                <a:spcPts val="600"/>
              </a:spcBef>
              <a:buClr>
                <a:srgbClr val="26337B"/>
              </a:buClr>
              <a:buSzPct val="92000"/>
              <a:buChar char="✦"/>
              <a:defRPr sz="1700"/>
            </a:pPr>
            <a:r>
              <a:t>Your </a:t>
            </a:r>
            <a:r>
              <a:rPr b="1"/>
              <a:t>font</a:t>
            </a:r>
            <a:r>
              <a:t> should now be installed!</a:t>
            </a:r>
          </a:p>
        </p:txBody>
      </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00" name="Image" descr="Image"/>
          <p:cNvPicPr>
            <a:picLocks noChangeAspect="1"/>
          </p:cNvPicPr>
          <p:nvPr>
            <p:ph type="pic" idx="13"/>
          </p:nvPr>
        </p:nvPicPr>
        <p:blipFill>
          <a:blip r:embed="rId2">
            <a:extLst/>
          </a:blip>
          <a:stretch>
            <a:fillRect/>
          </a:stretch>
        </p:blipFill>
        <p:spPr>
          <a:prstGeom prst="rect">
            <a:avLst/>
          </a:prstGeom>
        </p:spPr>
      </p:pic>
      <p:sp>
        <p:nvSpPr>
          <p:cNvPr id="401" name="Title Emphasizes Important Words in Red"/>
          <p:cNvSpPr txBox="1"/>
          <p:nvPr>
            <p:ph type="body" idx="14"/>
          </p:nvPr>
        </p:nvSpPr>
        <p:spPr>
          <a:xfrm>
            <a:off x="6276471" y="1034862"/>
            <a:ext cx="4867839" cy="1031241"/>
          </a:xfrm>
          <a:prstGeom prst="rect">
            <a:avLst/>
          </a:prstGeom>
        </p:spPr>
        <p:txBody>
          <a:bodyPr/>
          <a:lstStyle/>
          <a:p>
            <a:pPr marL="0" indent="0">
              <a:lnSpc>
                <a:spcPct val="100000"/>
              </a:lnSpc>
              <a:spcBef>
                <a:spcPts val="0"/>
              </a:spcBef>
              <a:buSzTx/>
              <a:buFontTx/>
              <a:buNone/>
              <a:defRPr sz="3200">
                <a:latin typeface="+mn-lt"/>
                <a:ea typeface="+mn-ea"/>
                <a:cs typeface="+mn-cs"/>
                <a:sym typeface="Raleway Black"/>
              </a:defRPr>
            </a:pPr>
            <a:r>
              <a:t>Title Emphasizes </a:t>
            </a:r>
            <a:r>
              <a:rPr>
                <a:solidFill>
                  <a:schemeClr val="accent5">
                    <a:lumOff val="-29866"/>
                  </a:schemeClr>
                </a:solidFill>
              </a:rPr>
              <a:t>Important Words</a:t>
            </a:r>
            <a:r>
              <a:t> in Red</a:t>
            </a:r>
          </a:p>
        </p:txBody>
      </p:sp>
      <p:sp>
        <p:nvSpPr>
          <p:cNvPr id="402" name="Learn History of VCCS…"/>
          <p:cNvSpPr txBox="1"/>
          <p:nvPr>
            <p:ph type="body" idx="15"/>
          </p:nvPr>
        </p:nvSpPr>
        <p:spPr>
          <a:prstGeom prst="rect">
            <a:avLst/>
          </a:prstGeom>
        </p:spPr>
        <p:txBody>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403" name="Welcome to VCCS!"/>
          <p:cNvSpPr txBox="1"/>
          <p:nvPr>
            <p:ph type="body" idx="16"/>
          </p:nvPr>
        </p:nvSpPr>
        <p:spPr>
          <a:prstGeom prst="rect">
            <a:avLst/>
          </a:prstGeom>
        </p:spPr>
        <p:txBody>
          <a:bodyPr/>
          <a:lstStyle/>
          <a:p>
            <a:pPr/>
            <a:r>
              <a:t>Welcome to VCCS!</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05" name="Image" descr="Image"/>
          <p:cNvPicPr>
            <a:picLocks noChangeAspect="1"/>
          </p:cNvPicPr>
          <p:nvPr>
            <p:ph type="pic" idx="13"/>
          </p:nvPr>
        </p:nvPicPr>
        <p:blipFill>
          <a:blip r:embed="rId2">
            <a:extLst/>
          </a:blip>
          <a:stretch>
            <a:fillRect/>
          </a:stretch>
        </p:blipFill>
        <p:spPr>
          <a:prstGeom prst="rect">
            <a:avLst/>
          </a:prstGeom>
        </p:spPr>
      </p:pic>
      <p:sp>
        <p:nvSpPr>
          <p:cNvPr id="406" name="Title Emphasizes Important Words in Red"/>
          <p:cNvSpPr txBox="1"/>
          <p:nvPr>
            <p:ph type="body" idx="14"/>
          </p:nvPr>
        </p:nvSpPr>
        <p:spPr>
          <a:xfrm>
            <a:off x="1323471" y="1034862"/>
            <a:ext cx="4890163" cy="1031241"/>
          </a:xfrm>
          <a:prstGeom prst="rect">
            <a:avLst/>
          </a:prstGeom>
        </p:spPr>
        <p:txBody>
          <a:bodyPr/>
          <a:lstStyle/>
          <a:p>
            <a:pPr marL="0" indent="0">
              <a:lnSpc>
                <a:spcPct val="100000"/>
              </a:lnSpc>
              <a:spcBef>
                <a:spcPts val="0"/>
              </a:spcBef>
              <a:buSzTx/>
              <a:buFontTx/>
              <a:buNone/>
              <a:defRPr sz="3200">
                <a:latin typeface="+mn-lt"/>
                <a:ea typeface="+mn-ea"/>
                <a:cs typeface="+mn-cs"/>
                <a:sym typeface="Raleway Black"/>
              </a:defRPr>
            </a:pPr>
            <a:r>
              <a:t>Title Emphasizes </a:t>
            </a:r>
            <a:r>
              <a:rPr>
                <a:solidFill>
                  <a:schemeClr val="accent5">
                    <a:lumOff val="-29866"/>
                  </a:schemeClr>
                </a:solidFill>
              </a:rPr>
              <a:t>Important Words</a:t>
            </a:r>
            <a:r>
              <a:t> in Red</a:t>
            </a:r>
          </a:p>
        </p:txBody>
      </p:sp>
      <p:sp>
        <p:nvSpPr>
          <p:cNvPr id="407" name="Learn History of VCCS…"/>
          <p:cNvSpPr txBox="1"/>
          <p:nvPr>
            <p:ph type="body" idx="15"/>
          </p:nvPr>
        </p:nvSpPr>
        <p:spPr>
          <a:prstGeom prst="rect">
            <a:avLst/>
          </a:prstGeom>
        </p:spPr>
        <p:txBody>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408" name="Welcome to VCCS!"/>
          <p:cNvSpPr txBox="1"/>
          <p:nvPr>
            <p:ph type="body" idx="16"/>
          </p:nvPr>
        </p:nvSpPr>
        <p:spPr>
          <a:prstGeom prst="rect">
            <a:avLst/>
          </a:prstGeom>
        </p:spPr>
        <p:txBody>
          <a:bodyPr/>
          <a:lstStyle/>
          <a:p>
            <a:pPr/>
            <a:r>
              <a:t>Welcome to VCCS!</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0" name="Title Emphasizes Important Words in Red"/>
          <p:cNvSpPr txBox="1"/>
          <p:nvPr>
            <p:ph type="body" idx="13"/>
          </p:nvPr>
        </p:nvSpPr>
        <p:spPr>
          <a:prstGeom prst="rect">
            <a:avLst/>
          </a:prstGeom>
        </p:spPr>
        <p:txBody>
          <a:bodyPr/>
          <a:lstStyle/>
          <a:p>
            <a:pPr marL="0" indent="0" algn="ctr">
              <a:lnSpc>
                <a:spcPct val="110000"/>
              </a:lnSpc>
              <a:spcBef>
                <a:spcPts val="0"/>
              </a:spcBef>
              <a:buSzTx/>
              <a:buFontTx/>
              <a:buNone/>
              <a:defRPr sz="3200">
                <a:solidFill>
                  <a:schemeClr val="accent5">
                    <a:lumOff val="-29866"/>
                  </a:schemeClr>
                </a:solidFill>
                <a:latin typeface="+mn-lt"/>
                <a:ea typeface="+mn-ea"/>
                <a:cs typeface="+mn-cs"/>
                <a:sym typeface="Raleway Black"/>
              </a:defRPr>
            </a:pPr>
            <a:r>
              <a:rPr>
                <a:solidFill>
                  <a:srgbClr val="0064AB"/>
                </a:solidFill>
              </a:rPr>
              <a:t>Title Emphasizes </a:t>
            </a:r>
            <a:r>
              <a:t>Important Words</a:t>
            </a:r>
            <a:r>
              <a:rPr>
                <a:solidFill>
                  <a:srgbClr val="0064AB"/>
                </a:solidFill>
              </a:rPr>
              <a:t> in Red</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12" name="Image" descr="Image"/>
          <p:cNvPicPr>
            <a:picLocks noChangeAspect="1"/>
          </p:cNvPicPr>
          <p:nvPr>
            <p:ph type="pic" idx="13"/>
          </p:nvPr>
        </p:nvPicPr>
        <p:blipFill>
          <a:blip r:embed="rId2">
            <a:extLst/>
          </a:blip>
          <a:srcRect l="0" t="0" r="0" b="0"/>
          <a:stretch>
            <a:fillRect/>
          </a:stretch>
        </p:blipFill>
        <p:spPr>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799" y="0"/>
                </a:moveTo>
                <a:cubicBezTo>
                  <a:pt x="4834" y="0"/>
                  <a:pt x="0" y="4834"/>
                  <a:pt x="0" y="10799"/>
                </a:cubicBezTo>
                <a:cubicBezTo>
                  <a:pt x="0" y="16763"/>
                  <a:pt x="4834" y="21600"/>
                  <a:pt x="10799" y="21600"/>
                </a:cubicBezTo>
                <a:cubicBezTo>
                  <a:pt x="16763" y="21600"/>
                  <a:pt x="21600" y="16763"/>
                  <a:pt x="21600" y="10799"/>
                </a:cubicBezTo>
                <a:cubicBezTo>
                  <a:pt x="21600" y="4834"/>
                  <a:pt x="16763" y="0"/>
                  <a:pt x="10799" y="0"/>
                </a:cubicBezTo>
                <a:close/>
              </a:path>
            </a:pathLst>
          </a:custGeom>
        </p:spPr>
      </p:pic>
      <p:sp>
        <p:nvSpPr>
          <p:cNvPr id="413" name="Title Emphasizes Important Words in Red"/>
          <p:cNvSpPr txBox="1"/>
          <p:nvPr>
            <p:ph type="body" idx="14"/>
          </p:nvPr>
        </p:nvSpPr>
        <p:spPr>
          <a:xfrm>
            <a:off x="5991762" y="1129223"/>
            <a:ext cx="4944535" cy="1031241"/>
          </a:xfrm>
          <a:prstGeom prst="rect">
            <a:avLst/>
          </a:prstGeom>
        </p:spPr>
        <p:txBody>
          <a:bodyPr/>
          <a:lstStyle/>
          <a:p>
            <a:pPr>
              <a:lnSpc>
                <a:spcPct val="100000"/>
              </a:lnSpc>
              <a:defRPr>
                <a:solidFill>
                  <a:srgbClr val="0064AB"/>
                </a:solidFill>
              </a:defRPr>
            </a:pPr>
            <a:r>
              <a:t>Title Emphasizes </a:t>
            </a:r>
            <a:r>
              <a:rPr>
                <a:solidFill>
                  <a:schemeClr val="accent5">
                    <a:lumOff val="-29866"/>
                  </a:schemeClr>
                </a:solidFill>
              </a:rPr>
              <a:t>Important Words</a:t>
            </a:r>
            <a:r>
              <a:t> in Red</a:t>
            </a:r>
          </a:p>
        </p:txBody>
      </p:sp>
      <p:sp>
        <p:nvSpPr>
          <p:cNvPr id="414" name="Bullet point 1…"/>
          <p:cNvSpPr txBox="1"/>
          <p:nvPr>
            <p:ph type="body" idx="15"/>
          </p:nvPr>
        </p:nvSpPr>
        <p:spPr>
          <a:prstGeom prst="rect">
            <a:avLst/>
          </a:prstGeom>
        </p:spPr>
        <p:txBody>
          <a:bodyPr/>
          <a:lstStyle/>
          <a:p>
            <a:pPr marL="195942" indent="-195942" defTabSz="457200">
              <a:lnSpc>
                <a:spcPct val="100000"/>
              </a:lnSpc>
              <a:spcBef>
                <a:spcPts val="1600"/>
              </a:spcBef>
              <a:buSzPct val="60000"/>
              <a:buChar char="✦"/>
              <a:defRPr sz="2200">
                <a:solidFill>
                  <a:srgbClr val="FFFFFF"/>
                </a:solidFill>
              </a:defRPr>
            </a:pPr>
            <a:r>
              <a:t>Bullet point 1</a:t>
            </a:r>
          </a:p>
          <a:p>
            <a:pPr marL="195942" indent="-195942" defTabSz="457200">
              <a:lnSpc>
                <a:spcPct val="100000"/>
              </a:lnSpc>
              <a:spcBef>
                <a:spcPts val="1600"/>
              </a:spcBef>
              <a:buSzPct val="60000"/>
              <a:buChar char="✦"/>
              <a:defRPr sz="2200">
                <a:solidFill>
                  <a:srgbClr val="FFFFFF"/>
                </a:solidFill>
              </a:defRPr>
            </a:pPr>
            <a:r>
              <a:t>Bullet point 2</a:t>
            </a:r>
          </a:p>
          <a:p>
            <a:pPr marL="195942" indent="-195942" defTabSz="457200">
              <a:lnSpc>
                <a:spcPct val="100000"/>
              </a:lnSpc>
              <a:spcBef>
                <a:spcPts val="1600"/>
              </a:spcBef>
              <a:buSzPct val="60000"/>
              <a:buChar char="✦"/>
              <a:defRPr sz="2200">
                <a:solidFill>
                  <a:srgbClr val="FFFFFF"/>
                </a:solidFill>
              </a:defRPr>
            </a:pPr>
            <a:r>
              <a:t>Bullet point 3</a:t>
            </a:r>
          </a:p>
          <a:p>
            <a:pPr marL="195942" indent="-195942" defTabSz="457200">
              <a:lnSpc>
                <a:spcPct val="100000"/>
              </a:lnSpc>
              <a:spcBef>
                <a:spcPts val="1600"/>
              </a:spcBef>
              <a:buSzPct val="60000"/>
              <a:buChar char="✦"/>
              <a:defRPr sz="2200">
                <a:solidFill>
                  <a:srgbClr val="FFFFFF"/>
                </a:solidFill>
              </a:defRPr>
            </a:pPr>
            <a:r>
              <a:t>Bullet point 4</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16" name="Image" descr="Image"/>
          <p:cNvPicPr>
            <a:picLocks noChangeAspect="1"/>
          </p:cNvPicPr>
          <p:nvPr>
            <p:ph type="pic" idx="13"/>
          </p:nvPr>
        </p:nvPicPr>
        <p:blipFill>
          <a:blip r:embed="rId2">
            <a:extLst/>
          </a:blip>
          <a:srcRect l="0" t="0" r="0" b="0"/>
          <a:stretch>
            <a:fillRect/>
          </a:stretch>
        </p:blipFill>
        <p:spPr>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close/>
              </a:path>
            </a:pathLst>
          </a:custGeom>
        </p:spPr>
      </p:pic>
      <p:pic>
        <p:nvPicPr>
          <p:cNvPr id="417" name="Image" descr="Image"/>
          <p:cNvPicPr>
            <a:picLocks noChangeAspect="1"/>
          </p:cNvPicPr>
          <p:nvPr>
            <p:ph type="pic" idx="14"/>
          </p:nvPr>
        </p:nvPicPr>
        <p:blipFill>
          <a:blip r:embed="rId2">
            <a:extLst/>
          </a:blip>
          <a:srcRect l="0" t="0" r="0" b="0"/>
          <a:stretch>
            <a:fillRect/>
          </a:stretch>
        </p:blipFill>
        <p:spPr>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close/>
              </a:path>
            </a:pathLst>
          </a:custGeom>
        </p:spPr>
      </p:pic>
      <p:pic>
        <p:nvPicPr>
          <p:cNvPr id="418" name="Image" descr="Image"/>
          <p:cNvPicPr>
            <a:picLocks noChangeAspect="1"/>
          </p:cNvPicPr>
          <p:nvPr>
            <p:ph type="pic" idx="15"/>
          </p:nvPr>
        </p:nvPicPr>
        <p:blipFill>
          <a:blip r:embed="rId2">
            <a:extLst/>
          </a:blip>
          <a:srcRect l="0" t="0" r="0" b="0"/>
          <a:stretch>
            <a:fillRect/>
          </a:stretch>
        </p:blipFill>
        <p:spPr>
          <a:custGeom>
            <a:avLst/>
            <a:gdLst/>
            <a:ahLst/>
            <a:cxnLst>
              <a:cxn ang="0">
                <a:pos x="wd2" y="hd2"/>
              </a:cxn>
              <a:cxn ang="5400000">
                <a:pos x="wd2" y="hd2"/>
              </a:cxn>
              <a:cxn ang="10800000">
                <a:pos x="wd2" y="hd2"/>
              </a:cxn>
              <a:cxn ang="16200000">
                <a:pos x="wd2" y="hd2"/>
              </a:cxn>
            </a:cxnLst>
            <a:rect l="0" t="0" r="r" b="b"/>
            <a:pathLst>
              <a:path w="21600" h="21600" fill="norm" stroke="1" extrusionOk="0">
                <a:moveTo>
                  <a:pt x="10800" y="0"/>
                </a:moveTo>
                <a:cubicBezTo>
                  <a:pt x="4836" y="0"/>
                  <a:pt x="0" y="4836"/>
                  <a:pt x="0" y="10800"/>
                </a:cubicBezTo>
                <a:cubicBezTo>
                  <a:pt x="0" y="16764"/>
                  <a:pt x="4836" y="21600"/>
                  <a:pt x="10800" y="21600"/>
                </a:cubicBezTo>
                <a:cubicBezTo>
                  <a:pt x="16764" y="21600"/>
                  <a:pt x="21600" y="16764"/>
                  <a:pt x="21600" y="10800"/>
                </a:cubicBezTo>
                <a:cubicBezTo>
                  <a:pt x="21600" y="4836"/>
                  <a:pt x="16764" y="0"/>
                  <a:pt x="10800" y="0"/>
                </a:cubicBezTo>
                <a:close/>
              </a:path>
            </a:pathLst>
          </a:custGeom>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20" name="Image" descr="Image"/>
          <p:cNvPicPr>
            <a:picLocks noChangeAspect="1"/>
          </p:cNvPicPr>
          <p:nvPr>
            <p:ph type="pic" idx="13"/>
          </p:nvPr>
        </p:nvPicPr>
        <p:blipFill>
          <a:blip r:embed="rId2">
            <a:extLst/>
          </a:blip>
          <a:srcRect l="0" t="0" r="0" b="0"/>
          <a:stretch>
            <a:fillRect/>
          </a:stretch>
        </p:blipFill>
        <p:spPr>
          <a:prstGeom prst="rect">
            <a:avLst/>
          </a:prstGeom>
        </p:spPr>
      </p:pic>
      <p:pic>
        <p:nvPicPr>
          <p:cNvPr id="421" name="Image" descr="Image"/>
          <p:cNvPicPr>
            <a:picLocks noChangeAspect="1"/>
          </p:cNvPicPr>
          <p:nvPr>
            <p:ph type="pic" idx="14"/>
          </p:nvPr>
        </p:nvPicPr>
        <p:blipFill>
          <a:blip r:embed="rId2">
            <a:extLst/>
          </a:blip>
          <a:srcRect l="0" t="0" r="0" b="0"/>
          <a:stretch>
            <a:fillRect/>
          </a:stretch>
        </p:blipFill>
        <p:spPr>
          <a:prstGeom prst="rect">
            <a:avLst/>
          </a:prstGeom>
        </p:spPr>
      </p:pic>
      <p:pic>
        <p:nvPicPr>
          <p:cNvPr id="422" name="Image" descr="Image"/>
          <p:cNvPicPr>
            <a:picLocks noChangeAspect="1"/>
          </p:cNvPicPr>
          <p:nvPr>
            <p:ph type="pic" idx="15"/>
          </p:nvPr>
        </p:nvPicPr>
        <p:blipFill>
          <a:blip r:embed="rId2">
            <a:extLst/>
          </a:blip>
          <a:srcRect l="0" t="0" r="0" b="0"/>
          <a:stretch>
            <a:fillRect/>
          </a:stretch>
        </p:blipFill>
        <p:spPr>
          <a:prstGeom prst="rect">
            <a:avLst/>
          </a:prstGeom>
        </p:spPr>
      </p:pic>
      <p:pic>
        <p:nvPicPr>
          <p:cNvPr id="423" name="Image" descr="Image"/>
          <p:cNvPicPr>
            <a:picLocks noChangeAspect="1"/>
          </p:cNvPicPr>
          <p:nvPr>
            <p:ph type="pic" idx="16"/>
          </p:nvPr>
        </p:nvPicPr>
        <p:blipFill>
          <a:blip r:embed="rId2">
            <a:extLst/>
          </a:blip>
          <a:srcRect l="0" t="0" r="0" b="0"/>
          <a:stretch>
            <a:fillRect/>
          </a:stretch>
        </p:blipFill>
        <p:spPr>
          <a:prstGeom prst="rect">
            <a:avLst/>
          </a:prstGeom>
        </p:spPr>
      </p:pic>
      <p:sp>
        <p:nvSpPr>
          <p:cNvPr id="424" name="Text"/>
          <p:cNvSpPr txBox="1"/>
          <p:nvPr>
            <p:ph type="body" idx="17"/>
          </p:nvPr>
        </p:nvSpPr>
        <p:spPr>
          <a:prstGeom prst="rect">
            <a:avLst/>
          </a:prstGeom>
        </p:spPr>
        <p:txBody>
          <a:bodyPr/>
          <a:lstStyle/>
          <a:p>
            <a:pPr/>
            <a:r>
              <a:t>Text</a:t>
            </a:r>
          </a:p>
        </p:txBody>
      </p:sp>
      <p:sp>
        <p:nvSpPr>
          <p:cNvPr id="425" name="Text"/>
          <p:cNvSpPr txBox="1"/>
          <p:nvPr>
            <p:ph type="body" idx="18"/>
          </p:nvPr>
        </p:nvSpPr>
        <p:spPr>
          <a:prstGeom prst="rect">
            <a:avLst/>
          </a:prstGeom>
        </p:spPr>
        <p:txBody>
          <a:bodyPr/>
          <a:lstStyle/>
          <a:p>
            <a:pPr/>
            <a:r>
              <a:t>Text</a:t>
            </a:r>
          </a:p>
        </p:txBody>
      </p:sp>
      <p:sp>
        <p:nvSpPr>
          <p:cNvPr id="426" name="Text"/>
          <p:cNvSpPr txBox="1"/>
          <p:nvPr>
            <p:ph type="body" idx="19"/>
          </p:nvPr>
        </p:nvSpPr>
        <p:spPr>
          <a:prstGeom prst="rect">
            <a:avLst/>
          </a:prstGeom>
        </p:spPr>
        <p:txBody>
          <a:bodyPr/>
          <a:lstStyle/>
          <a:p>
            <a:pPr/>
            <a:r>
              <a:t>Text</a:t>
            </a:r>
          </a:p>
        </p:txBody>
      </p:sp>
      <p:sp>
        <p:nvSpPr>
          <p:cNvPr id="427" name="Text"/>
          <p:cNvSpPr txBox="1"/>
          <p:nvPr>
            <p:ph type="body" idx="20"/>
          </p:nvPr>
        </p:nvSpPr>
        <p:spPr>
          <a:prstGeom prst="rect">
            <a:avLst/>
          </a:prstGeom>
        </p:spPr>
        <p:txBody>
          <a:bodyPr/>
          <a:lstStyle/>
          <a:p>
            <a:pPr/>
            <a:r>
              <a:t>Text</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9" name="Text"/>
          <p:cNvSpPr txBox="1"/>
          <p:nvPr>
            <p:ph type="body" idx="13"/>
          </p:nvPr>
        </p:nvSpPr>
        <p:spPr>
          <a:prstGeom prst="rect">
            <a:avLst/>
          </a:prstGeom>
        </p:spPr>
        <p:txBody>
          <a:bodyPr/>
          <a:lstStyle/>
          <a:p>
            <a:pPr/>
            <a:r>
              <a:t>Text</a:t>
            </a:r>
          </a:p>
        </p:txBody>
      </p:sp>
      <p:sp>
        <p:nvSpPr>
          <p:cNvPr id="430" name="Text"/>
          <p:cNvSpPr txBox="1"/>
          <p:nvPr>
            <p:ph type="body" idx="14"/>
          </p:nvPr>
        </p:nvSpPr>
        <p:spPr>
          <a:prstGeom prst="rect">
            <a:avLst/>
          </a:prstGeom>
        </p:spPr>
        <p:txBody>
          <a:bodyPr/>
          <a:lstStyle/>
          <a:p>
            <a:pPr/>
            <a:r>
              <a:t>Text</a:t>
            </a:r>
          </a:p>
        </p:txBody>
      </p:sp>
      <p:sp>
        <p:nvSpPr>
          <p:cNvPr id="431" name="Text"/>
          <p:cNvSpPr txBox="1"/>
          <p:nvPr>
            <p:ph type="body" idx="15"/>
          </p:nvPr>
        </p:nvSpPr>
        <p:spPr>
          <a:prstGeom prst="rect">
            <a:avLst/>
          </a:prstGeom>
        </p:spPr>
        <p:txBody>
          <a:bodyPr/>
          <a:lstStyle/>
          <a:p>
            <a:pPr/>
            <a:r>
              <a:t>Text</a:t>
            </a:r>
          </a:p>
        </p:txBody>
      </p:sp>
      <p:sp>
        <p:nvSpPr>
          <p:cNvPr id="432" name="Text"/>
          <p:cNvSpPr txBox="1"/>
          <p:nvPr>
            <p:ph type="body" idx="16"/>
          </p:nvPr>
        </p:nvSpPr>
        <p:spPr>
          <a:prstGeom prst="rect">
            <a:avLst/>
          </a:prstGeom>
        </p:spPr>
        <p:txBody>
          <a:bodyPr/>
          <a:lstStyle/>
          <a:p>
            <a:pPr/>
            <a:r>
              <a:t>Text</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34" name="Image" descr="Image"/>
          <p:cNvPicPr>
            <a:picLocks noChangeAspect="1"/>
          </p:cNvPicPr>
          <p:nvPr>
            <p:ph type="pic" idx="14"/>
          </p:nvPr>
        </p:nvPicPr>
        <p:blipFill>
          <a:blip r:embed="rId2">
            <a:extLst/>
          </a:blip>
          <a:srcRect l="0" t="0" r="0" b="0"/>
          <a:stretch>
            <a:fillRect/>
          </a:stretch>
        </p:blipFill>
        <p:spPr>
          <a:prstGeom prst="rect">
            <a:avLst/>
          </a:prstGeom>
        </p:spPr>
      </p:pic>
      <p:pic>
        <p:nvPicPr>
          <p:cNvPr id="435" name="Image" descr="Image"/>
          <p:cNvPicPr>
            <a:picLocks noChangeAspect="1"/>
          </p:cNvPicPr>
          <p:nvPr>
            <p:ph type="pic" idx="13"/>
          </p:nvPr>
        </p:nvPicPr>
        <p:blipFill>
          <a:blip r:embed="rId2">
            <a:extLst/>
          </a:blip>
          <a:srcRect l="0" t="0" r="0" b="0"/>
          <a:stretch>
            <a:fillRect/>
          </a:stretch>
        </p:blipFill>
        <p:spPr>
          <a:prstGeom prst="rect">
            <a:avLst/>
          </a:prstGeom>
        </p:spPr>
      </p:pic>
      <p:pic>
        <p:nvPicPr>
          <p:cNvPr id="436" name="Image" descr="Image"/>
          <p:cNvPicPr>
            <a:picLocks noChangeAspect="1"/>
          </p:cNvPicPr>
          <p:nvPr>
            <p:ph type="pic" idx="15"/>
          </p:nvPr>
        </p:nvPicPr>
        <p:blipFill>
          <a:blip r:embed="rId2">
            <a:extLst/>
          </a:blip>
          <a:srcRect l="0" t="0" r="0" b="0"/>
          <a:stretch>
            <a:fillRect/>
          </a:stretch>
        </p:blipFill>
        <p:spPr>
          <a:prstGeom prst="rect">
            <a:avLst/>
          </a:prstGeom>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438" name="Image" descr="Image"/>
          <p:cNvPicPr>
            <a:picLocks noChangeAspect="1"/>
          </p:cNvPicPr>
          <p:nvPr>
            <p:ph type="pic" idx="13"/>
          </p:nvPr>
        </p:nvPicPr>
        <p:blipFill>
          <a:blip r:embed="rId2">
            <a:extLst/>
          </a:blip>
          <a:stretch>
            <a:fillRect/>
          </a:stretch>
        </p:blipFill>
        <p:spPr>
          <a:prstGeom prst="rect">
            <a:avLst/>
          </a:prstGeom>
        </p:spPr>
      </p:pic>
      <p:pic>
        <p:nvPicPr>
          <p:cNvPr id="439" name="Image" descr="Image"/>
          <p:cNvPicPr>
            <a:picLocks noChangeAspect="1"/>
          </p:cNvPicPr>
          <p:nvPr>
            <p:ph type="pic" idx="14"/>
          </p:nvPr>
        </p:nvPicPr>
        <p:blipFill>
          <a:blip r:embed="rId2">
            <a:extLst/>
          </a:blip>
          <a:stretch>
            <a:fillRect/>
          </a:stretch>
        </p:blipFill>
        <p:spPr>
          <a:prstGeom prst="rect">
            <a:avLst/>
          </a:prstGeom>
        </p:spPr>
      </p:pic>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solidFill>
          <a:srgbClr val="1C3D7C"/>
        </a:solidFill>
      </p:bgPr>
    </p:bg>
    <p:spTree>
      <p:nvGrpSpPr>
        <p:cNvPr id="1" name=""/>
        <p:cNvGrpSpPr/>
        <p:nvPr/>
      </p:nvGrpSpPr>
      <p:grpSpPr>
        <a:xfrm>
          <a:off x="0" y="0"/>
          <a:ext cx="0" cy="0"/>
          <a:chOff x="0" y="0"/>
          <a:chExt cx="0" cy="0"/>
        </a:xfrm>
      </p:grpSpPr>
      <p:sp>
        <p:nvSpPr>
          <p:cNvPr id="369" name="TITLE OF PRESENTATION…"/>
          <p:cNvSpPr txBox="1"/>
          <p:nvPr>
            <p:ph type="body" idx="13"/>
          </p:nvPr>
        </p:nvSpPr>
        <p:spPr>
          <a:prstGeom prst="rect">
            <a:avLst/>
          </a:prstGeom>
        </p:spPr>
        <p:txBody>
          <a:bodyPr/>
          <a:lstStyle/>
          <a:p>
            <a:pPr marL="0" indent="0" algn="ctr">
              <a:lnSpc>
                <a:spcPct val="150000"/>
              </a:lnSpc>
              <a:spcBef>
                <a:spcPts val="0"/>
              </a:spcBef>
              <a:buSzTx/>
              <a:buFontTx/>
              <a:buNone/>
              <a:defRPr b="1"/>
            </a:pPr>
            <a:r>
              <a:t>TITLE OF PRESENTATION</a:t>
            </a:r>
          </a:p>
          <a:p>
            <a:pPr marL="0" indent="0" algn="ctr">
              <a:lnSpc>
                <a:spcPct val="150000"/>
              </a:lnSpc>
              <a:spcBef>
                <a:spcPts val="0"/>
              </a:spcBef>
              <a:buSzTx/>
              <a:buFontTx/>
              <a:buNone/>
              <a:defRPr b="1"/>
            </a:pPr>
            <a:r>
              <a:t>Secondary Title</a:t>
            </a:r>
          </a:p>
        </p:txBody>
      </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2" name="Thank You!"/>
          <p:cNvSpPr txBox="1"/>
          <p:nvPr>
            <p:ph type="body" idx="13"/>
          </p:nvPr>
        </p:nvSpPr>
        <p:spPr>
          <a:prstGeom prst="rect">
            <a:avLst/>
          </a:prstGeom>
        </p:spPr>
        <p:txBody>
          <a:bodyPr/>
          <a:lstStyle>
            <a:lvl1pPr>
              <a:defRPr>
                <a:solidFill>
                  <a:srgbClr val="0064AB"/>
                </a:solidFill>
              </a:defRPr>
            </a:lvl1pPr>
          </a:lstStyle>
          <a:p>
            <a:pPr/>
            <a:r>
              <a:t>Thank You!</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1" name="We give everyone the opportunity to learn and develop the right skills so lives and communities are strengthened."/>
          <p:cNvSpPr txBox="1"/>
          <p:nvPr>
            <p:ph type="body" idx="13"/>
          </p:nvPr>
        </p:nvSpPr>
        <p:spPr>
          <a:prstGeom prst="rect">
            <a:avLst/>
          </a:prstGeom>
        </p:spPr>
        <p:txBody>
          <a:bodyPr/>
          <a:lstStyle/>
          <a:p>
            <a:pPr/>
            <a:r>
              <a:t>We give everyone the opportunity to learn and develop the right skills so lives and communities are strengthened.</a:t>
            </a:r>
          </a:p>
        </p:txBody>
      </p:sp>
      <p:sp>
        <p:nvSpPr>
          <p:cNvPr id="372" name="Our Mission Statement"/>
          <p:cNvSpPr txBox="1"/>
          <p:nvPr>
            <p:ph type="body" idx="14"/>
          </p:nvPr>
        </p:nvSpPr>
        <p:spPr>
          <a:prstGeom prst="rect">
            <a:avLst/>
          </a:prstGeom>
        </p:spPr>
        <p:txBody>
          <a:bodyPr/>
          <a:lstStyle/>
          <a:p>
            <a:pPr>
              <a:lnSpc>
                <a:spcPct val="100000"/>
              </a:lnSpc>
              <a:defRPr>
                <a:solidFill>
                  <a:srgbClr val="0064AB"/>
                </a:solidFill>
              </a:defRPr>
            </a:pPr>
            <a:r>
              <a:t>Our</a:t>
            </a:r>
            <a:r>
              <a:t> </a:t>
            </a:r>
            <a:r>
              <a:rPr>
                <a:solidFill>
                  <a:schemeClr val="accent5">
                    <a:lumOff val="-29866"/>
                  </a:schemeClr>
                </a:solidFill>
              </a:rPr>
              <a:t>Mission Statement</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74" name="Image" descr="Image"/>
          <p:cNvPicPr>
            <a:picLocks noChangeAspect="1"/>
          </p:cNvPicPr>
          <p:nvPr>
            <p:ph type="pic" idx="13"/>
          </p:nvPr>
        </p:nvPicPr>
        <p:blipFill>
          <a:blip r:embed="rId2">
            <a:extLst/>
          </a:blip>
          <a:srcRect l="9407" t="264" r="9407" b="308"/>
          <a:stretch>
            <a:fillRect/>
          </a:stretch>
        </p:blipFill>
        <p:spPr>
          <a:xfrm>
            <a:off x="7932950" y="-7010"/>
            <a:ext cx="3145477" cy="6883171"/>
          </a:xfrm>
          <a:prstGeom prst="rect">
            <a:avLst/>
          </a:prstGeom>
        </p:spPr>
      </p:pic>
      <p:sp>
        <p:nvSpPr>
          <p:cNvPr id="375" name="Welcome to VCCS!"/>
          <p:cNvSpPr txBox="1"/>
          <p:nvPr>
            <p:ph type="body" idx="14"/>
          </p:nvPr>
        </p:nvSpPr>
        <p:spPr>
          <a:prstGeom prst="rect">
            <a:avLst/>
          </a:prstGeom>
        </p:spPr>
        <p:txBody>
          <a:bodyPr/>
          <a:lstStyle/>
          <a:p>
            <a:pPr/>
            <a:r>
              <a:t>Welcome to VCCS!</a:t>
            </a:r>
          </a:p>
        </p:txBody>
      </p:sp>
      <p:sp>
        <p:nvSpPr>
          <p:cNvPr id="376" name="Title Emphasizes Important Words in Red"/>
          <p:cNvSpPr txBox="1"/>
          <p:nvPr>
            <p:ph type="body" idx="15"/>
          </p:nvPr>
        </p:nvSpPr>
        <p:spPr>
          <a:xfrm>
            <a:off x="1653671" y="1034862"/>
            <a:ext cx="5143766" cy="1031241"/>
          </a:xfrm>
          <a:prstGeom prst="rect">
            <a:avLst/>
          </a:prstGeom>
        </p:spPr>
        <p:txBody>
          <a:bodyPr/>
          <a:lstStyle/>
          <a:p>
            <a:pPr>
              <a:lnSpc>
                <a:spcPct val="100000"/>
              </a:lnSpc>
              <a:defRPr>
                <a:solidFill>
                  <a:srgbClr val="0064AB"/>
                </a:solidFill>
              </a:defRPr>
            </a:pPr>
            <a:r>
              <a:t>Title Emphasizes </a:t>
            </a:r>
            <a:r>
              <a:rPr>
                <a:solidFill>
                  <a:schemeClr val="accent5">
                    <a:lumOff val="-29866"/>
                  </a:schemeClr>
                </a:solidFill>
              </a:rPr>
              <a:t>Important Words</a:t>
            </a:r>
            <a:r>
              <a:t> in Red</a:t>
            </a:r>
          </a:p>
        </p:txBody>
      </p:sp>
      <p:sp>
        <p:nvSpPr>
          <p:cNvPr id="377" name="Learn History of VCCS…"/>
          <p:cNvSpPr txBox="1"/>
          <p:nvPr>
            <p:ph type="body" idx="16"/>
          </p:nvPr>
        </p:nvSpPr>
        <p:spPr>
          <a:prstGeom prst="rect">
            <a:avLst/>
          </a:prstGeom>
        </p:spPr>
        <p:txBody>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79" name="Image" descr="Image"/>
          <p:cNvPicPr>
            <a:picLocks noChangeAspect="1"/>
          </p:cNvPicPr>
          <p:nvPr>
            <p:ph type="pic" idx="13"/>
          </p:nvPr>
        </p:nvPicPr>
        <p:blipFill>
          <a:blip r:embed="rId2">
            <a:extLst/>
          </a:blip>
          <a:srcRect l="9407" t="264" r="9407" b="308"/>
          <a:stretch>
            <a:fillRect/>
          </a:stretch>
        </p:blipFill>
        <p:spPr>
          <a:xfrm>
            <a:off x="1151150" y="-7010"/>
            <a:ext cx="3145477" cy="6883171"/>
          </a:xfrm>
          <a:prstGeom prst="rect">
            <a:avLst/>
          </a:prstGeom>
        </p:spPr>
      </p:pic>
      <p:sp>
        <p:nvSpPr>
          <p:cNvPr id="380" name="Title Emphasizes Important Words in Red"/>
          <p:cNvSpPr txBox="1"/>
          <p:nvPr>
            <p:ph type="body" idx="14"/>
          </p:nvPr>
        </p:nvSpPr>
        <p:spPr>
          <a:xfrm>
            <a:off x="5641471" y="1034862"/>
            <a:ext cx="5186629" cy="1031241"/>
          </a:xfrm>
          <a:prstGeom prst="rect">
            <a:avLst/>
          </a:prstGeom>
        </p:spPr>
        <p:txBody>
          <a:bodyPr/>
          <a:lstStyle/>
          <a:p>
            <a:pPr>
              <a:lnSpc>
                <a:spcPct val="100000"/>
              </a:lnSpc>
              <a:defRPr>
                <a:solidFill>
                  <a:srgbClr val="0064AB"/>
                </a:solidFill>
              </a:defRPr>
            </a:pPr>
            <a:r>
              <a:t>Title Emphasizes </a:t>
            </a:r>
            <a:r>
              <a:rPr>
                <a:solidFill>
                  <a:schemeClr val="accent5">
                    <a:lumOff val="-29866"/>
                  </a:schemeClr>
                </a:solidFill>
              </a:rPr>
              <a:t>Important Words</a:t>
            </a:r>
            <a:r>
              <a:t> in Red</a:t>
            </a:r>
          </a:p>
        </p:txBody>
      </p:sp>
      <p:sp>
        <p:nvSpPr>
          <p:cNvPr id="381" name="Learn History of VCCS…"/>
          <p:cNvSpPr txBox="1"/>
          <p:nvPr>
            <p:ph type="body" idx="15"/>
          </p:nvPr>
        </p:nvSpPr>
        <p:spPr>
          <a:prstGeom prst="rect">
            <a:avLst/>
          </a:prstGeom>
        </p:spPr>
        <p:txBody>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382" name="Welcome to VCCS!"/>
          <p:cNvSpPr txBox="1"/>
          <p:nvPr>
            <p:ph type="body" idx="16"/>
          </p:nvPr>
        </p:nvSpPr>
        <p:spPr>
          <a:prstGeom prst="rect">
            <a:avLst/>
          </a:prstGeom>
        </p:spPr>
        <p:txBody>
          <a:bodyPr/>
          <a:lstStyle/>
          <a:p>
            <a:pPr/>
            <a:r>
              <a:t>Welcome to VCCS!</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4" name="Welcome to VCCS!"/>
          <p:cNvSpPr txBox="1"/>
          <p:nvPr>
            <p:ph type="body" idx="13"/>
          </p:nvPr>
        </p:nvSpPr>
        <p:spPr>
          <a:prstGeom prst="rect">
            <a:avLst/>
          </a:prstGeom>
        </p:spPr>
        <p:txBody>
          <a:bodyPr/>
          <a:lstStyle/>
          <a:p>
            <a:pPr/>
            <a:r>
              <a:t>Welcome to VCCS!</a:t>
            </a:r>
          </a:p>
        </p:txBody>
      </p:sp>
      <p:sp>
        <p:nvSpPr>
          <p:cNvPr id="385" name="Title Emphasizes Important Words in Red"/>
          <p:cNvSpPr txBox="1"/>
          <p:nvPr>
            <p:ph type="body" idx="14"/>
          </p:nvPr>
        </p:nvSpPr>
        <p:spPr>
          <a:xfrm>
            <a:off x="1653671" y="1034863"/>
            <a:ext cx="6531985" cy="1031241"/>
          </a:xfrm>
          <a:prstGeom prst="rect">
            <a:avLst/>
          </a:prstGeom>
        </p:spPr>
        <p:txBody>
          <a:bodyPr/>
          <a:lstStyle/>
          <a:p>
            <a:pPr>
              <a:lnSpc>
                <a:spcPct val="100000"/>
              </a:lnSpc>
              <a:defRPr>
                <a:solidFill>
                  <a:srgbClr val="0064AB"/>
                </a:solidFill>
              </a:defRPr>
            </a:pPr>
            <a:r>
              <a:t>Title Emphasizes </a:t>
            </a:r>
            <a:r>
              <a:rPr>
                <a:solidFill>
                  <a:schemeClr val="accent5">
                    <a:lumOff val="-29866"/>
                  </a:schemeClr>
                </a:solidFill>
              </a:rPr>
              <a:t>Important Words </a:t>
            </a:r>
            <a:r>
              <a:t>in Red</a:t>
            </a:r>
          </a:p>
        </p:txBody>
      </p:sp>
      <p:sp>
        <p:nvSpPr>
          <p:cNvPr id="386" name="Learn History of VCCS…"/>
          <p:cNvSpPr txBox="1"/>
          <p:nvPr>
            <p:ph type="body" idx="15"/>
          </p:nvPr>
        </p:nvSpPr>
        <p:spPr>
          <a:prstGeom prst="rect">
            <a:avLst/>
          </a:prstGeom>
        </p:spPr>
        <p:txBody>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8" name="Title Emphasizes Important Words in Red"/>
          <p:cNvSpPr txBox="1"/>
          <p:nvPr>
            <p:ph type="body" idx="13"/>
          </p:nvPr>
        </p:nvSpPr>
        <p:spPr>
          <a:xfrm>
            <a:off x="2237871" y="1034862"/>
            <a:ext cx="6782463" cy="1031241"/>
          </a:xfrm>
          <a:prstGeom prst="rect">
            <a:avLst/>
          </a:prstGeom>
        </p:spPr>
        <p:txBody>
          <a:bodyPr/>
          <a:lstStyle/>
          <a:p>
            <a:pPr>
              <a:lnSpc>
                <a:spcPct val="100000"/>
              </a:lnSpc>
              <a:defRPr>
                <a:solidFill>
                  <a:srgbClr val="0064AB"/>
                </a:solidFill>
              </a:defRPr>
            </a:pPr>
            <a:r>
              <a:t>Title Emphasizes </a:t>
            </a:r>
            <a:r>
              <a:rPr>
                <a:solidFill>
                  <a:schemeClr val="accent5">
                    <a:lumOff val="-29866"/>
                  </a:schemeClr>
                </a:solidFill>
              </a:rPr>
              <a:t>Important Words </a:t>
            </a:r>
            <a:r>
              <a:t>in Red</a:t>
            </a:r>
          </a:p>
        </p:txBody>
      </p:sp>
      <p:sp>
        <p:nvSpPr>
          <p:cNvPr id="389" name="Learn History of VCCS…"/>
          <p:cNvSpPr txBox="1"/>
          <p:nvPr>
            <p:ph type="body" idx="14"/>
          </p:nvPr>
        </p:nvSpPr>
        <p:spPr>
          <a:prstGeom prst="rect">
            <a:avLst/>
          </a:prstGeom>
        </p:spPr>
        <p:txBody>
          <a:bodyPr/>
          <a:lstStyle/>
          <a:p>
            <a:pPr marL="304800" indent="-304800" defTabSz="457200">
              <a:lnSpc>
                <a:spcPct val="100000"/>
              </a:lnSpc>
              <a:spcBef>
                <a:spcPts val="600"/>
              </a:spcBef>
              <a:buClr>
                <a:srgbClr val="26337B"/>
              </a:buClr>
              <a:buSzPct val="92000"/>
              <a:buFontTx/>
              <a:buChar char="✦"/>
              <a:defRPr sz="1700"/>
            </a:pPr>
            <a:r>
              <a:t>Learn History of VCCS</a:t>
            </a:r>
          </a:p>
          <a:p>
            <a:pPr marL="304800" indent="-304800" defTabSz="457200">
              <a:lnSpc>
                <a:spcPct val="100000"/>
              </a:lnSpc>
              <a:spcBef>
                <a:spcPts val="600"/>
              </a:spcBef>
              <a:buClr>
                <a:srgbClr val="26337B"/>
              </a:buClr>
              <a:buSzPct val="92000"/>
              <a:buFontTx/>
              <a:buChar char="✦"/>
              <a:defRPr sz="1700"/>
            </a:pPr>
            <a:r>
              <a:t>Review our pay practices and policies</a:t>
            </a:r>
          </a:p>
          <a:p>
            <a:pPr marL="304800" indent="-304800" defTabSz="457200">
              <a:lnSpc>
                <a:spcPct val="100000"/>
              </a:lnSpc>
              <a:spcBef>
                <a:spcPts val="600"/>
              </a:spcBef>
              <a:buClr>
                <a:srgbClr val="26337B"/>
              </a:buClr>
              <a:buSzPct val="92000"/>
              <a:buFontTx/>
              <a:buChar char="✦"/>
              <a:defRPr sz="1700"/>
            </a:pPr>
            <a:r>
              <a:t>State Health Benefits Plans</a:t>
            </a:r>
          </a:p>
          <a:p>
            <a:pPr marL="304800" indent="-304800" defTabSz="457200">
              <a:lnSpc>
                <a:spcPct val="100000"/>
              </a:lnSpc>
              <a:spcBef>
                <a:spcPts val="600"/>
              </a:spcBef>
              <a:buClr>
                <a:srgbClr val="26337B"/>
              </a:buClr>
              <a:buSzPct val="92000"/>
              <a:buFontTx/>
              <a:buChar char="✦"/>
              <a:defRPr sz="1700"/>
            </a:pPr>
            <a:r>
              <a:t>Retirement Plans</a:t>
            </a:r>
          </a:p>
          <a:p>
            <a:pPr marL="304800" indent="-304800" defTabSz="457200">
              <a:lnSpc>
                <a:spcPct val="100000"/>
              </a:lnSpc>
              <a:spcBef>
                <a:spcPts val="600"/>
              </a:spcBef>
              <a:buClr>
                <a:srgbClr val="26337B"/>
              </a:buClr>
              <a:buSzPct val="92000"/>
              <a:buFontTx/>
              <a:buChar char="✦"/>
              <a:defRPr sz="1700"/>
            </a:pPr>
            <a:r>
              <a:t>Virginia Sickness and Disability Leave Plan (VSDP)</a:t>
            </a:r>
          </a:p>
          <a:p>
            <a:pPr marL="304800" indent="-304800" defTabSz="457200">
              <a:lnSpc>
                <a:spcPct val="100000"/>
              </a:lnSpc>
              <a:spcBef>
                <a:spcPts val="600"/>
              </a:spcBef>
              <a:buClr>
                <a:srgbClr val="26337B"/>
              </a:buClr>
              <a:buSzPct val="92000"/>
              <a:buFontTx/>
              <a:buChar char="✦"/>
              <a:defRPr sz="1700"/>
            </a:pPr>
            <a:r>
              <a:t>Family and Medical Leave Act (FMLA)</a:t>
            </a:r>
          </a:p>
          <a:p>
            <a:pPr marL="304800" indent="-304800" defTabSz="457200">
              <a:lnSpc>
                <a:spcPct val="100000"/>
              </a:lnSpc>
              <a:spcBef>
                <a:spcPts val="600"/>
              </a:spcBef>
              <a:buClr>
                <a:srgbClr val="26337B"/>
              </a:buClr>
              <a:buSzPct val="92000"/>
              <a:buFontTx/>
              <a:buChar char="✦"/>
              <a:defRPr sz="1700"/>
            </a:pPr>
            <a:r>
              <a:t>And more!</a:t>
            </a:r>
          </a:p>
        </p:txBody>
      </p:sp>
      <p:sp>
        <p:nvSpPr>
          <p:cNvPr id="390" name="Welcome to VCCS!"/>
          <p:cNvSpPr txBox="1"/>
          <p:nvPr>
            <p:ph type="body" idx="15"/>
          </p:nvPr>
        </p:nvSpPr>
        <p:spPr>
          <a:prstGeom prst="rect">
            <a:avLst/>
          </a:prstGeom>
        </p:spPr>
        <p:txBody>
          <a:bodyPr/>
          <a:lstStyle/>
          <a:p>
            <a:pPr/>
            <a:r>
              <a:t>Welcome to VCCS!</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92" name="Image" descr="Image"/>
          <p:cNvPicPr>
            <a:picLocks noChangeAspect="1"/>
          </p:cNvPicPr>
          <p:nvPr>
            <p:ph type="pic" idx="13"/>
          </p:nvPr>
        </p:nvPicPr>
        <p:blipFill>
          <a:blip r:embed="rId2">
            <a:extLst/>
          </a:blip>
          <a:stretch>
            <a:fillRect/>
          </a:stretch>
        </p:blipFill>
        <p:spPr>
          <a:prstGeom prst="rect">
            <a:avLst/>
          </a:prstGeom>
        </p:spPr>
      </p:pic>
      <p:sp>
        <p:nvSpPr>
          <p:cNvPr id="393" name="Title Emphasizes Important Words in Red"/>
          <p:cNvSpPr txBox="1"/>
          <p:nvPr>
            <p:ph type="body" idx="14"/>
          </p:nvPr>
        </p:nvSpPr>
        <p:spPr>
          <a:prstGeom prst="rect">
            <a:avLst/>
          </a:prstGeom>
        </p:spPr>
        <p:txBody>
          <a:bodyPr/>
          <a:lstStyle/>
          <a:p>
            <a:pPr/>
            <a:r>
              <a:t>Title Emphasizes </a:t>
            </a:r>
            <a:r>
              <a:rPr>
                <a:solidFill>
                  <a:schemeClr val="accent5">
                    <a:lumOff val="-29866"/>
                  </a:schemeClr>
                </a:solidFill>
              </a:rPr>
              <a:t>Important Words</a:t>
            </a:r>
            <a:r>
              <a:t> in Red</a:t>
            </a:r>
          </a:p>
        </p:txBody>
      </p:sp>
      <p:sp>
        <p:nvSpPr>
          <p:cNvPr id="394" name="Kelly Hockaday, Human Resources Executive Assistant…"/>
          <p:cNvSpPr txBox="1"/>
          <p:nvPr>
            <p:ph type="body" idx="15"/>
          </p:nvPr>
        </p:nvSpPr>
        <p:spPr>
          <a:prstGeom prst="rect">
            <a:avLst/>
          </a:prstGeom>
        </p:spPr>
        <p:txBody>
          <a:bodyPr/>
          <a:lstStyle/>
          <a:p>
            <a:pPr marL="0" indent="0" defTabSz="457200">
              <a:lnSpc>
                <a:spcPct val="100000"/>
              </a:lnSpc>
              <a:spcBef>
                <a:spcPts val="1100"/>
              </a:spcBef>
              <a:buSzTx/>
              <a:buFontTx/>
              <a:buNone/>
              <a:defRPr sz="1500"/>
            </a:pPr>
            <a:r>
              <a:rPr b="1" i="1"/>
              <a:t>Kelly Hockaday,</a:t>
            </a:r>
            <a:r>
              <a:t> Human Resources Executive Assistant</a:t>
            </a:r>
          </a:p>
          <a:p>
            <a:pPr marL="0" indent="0" defTabSz="457200">
              <a:lnSpc>
                <a:spcPct val="100000"/>
              </a:lnSpc>
              <a:spcBef>
                <a:spcPts val="1100"/>
              </a:spcBef>
              <a:buSzTx/>
              <a:buFontTx/>
              <a:buNone/>
              <a:defRPr sz="1500"/>
            </a:pPr>
            <a:r>
              <a:rPr b="1" i="1"/>
              <a:t>Jennie Kim</a:t>
            </a:r>
            <a:r>
              <a:t>, Human Resources Generalist</a:t>
            </a:r>
          </a:p>
          <a:p>
            <a:pPr marL="0" indent="0" defTabSz="457200">
              <a:lnSpc>
                <a:spcPct val="100000"/>
              </a:lnSpc>
              <a:spcBef>
                <a:spcPts val="1100"/>
              </a:spcBef>
              <a:buSzTx/>
              <a:buFontTx/>
              <a:buNone/>
              <a:defRPr sz="1500"/>
            </a:pPr>
            <a:r>
              <a:t>Assistant Vice Chancellor</a:t>
            </a:r>
          </a:p>
          <a:p>
            <a:pPr marL="0" indent="0" defTabSz="457200">
              <a:lnSpc>
                <a:spcPct val="100000"/>
              </a:lnSpc>
              <a:spcBef>
                <a:spcPts val="1100"/>
              </a:spcBef>
              <a:buSzTx/>
              <a:buFontTx/>
              <a:buNone/>
              <a:defRPr sz="1500"/>
            </a:pPr>
            <a:r>
              <a:rPr b="1" i="1"/>
              <a:t>Catherine Puckett</a:t>
            </a:r>
            <a:r>
              <a:t>, Human Resources Director</a:t>
            </a:r>
          </a:p>
          <a:p>
            <a:pPr marL="0" indent="0" defTabSz="457200">
              <a:lnSpc>
                <a:spcPct val="100000"/>
              </a:lnSpc>
              <a:spcBef>
                <a:spcPts val="1100"/>
              </a:spcBef>
              <a:buSzTx/>
              <a:buFontTx/>
              <a:buNone/>
              <a:defRPr sz="1500"/>
            </a:pPr>
            <a:r>
              <a:rPr b="1" i="1"/>
              <a:t>Jennifer James</a:t>
            </a:r>
            <a:r>
              <a:t>, Human Resources Consultant</a:t>
            </a:r>
          </a:p>
          <a:p>
            <a:pPr marL="0" indent="0" defTabSz="457200">
              <a:lnSpc>
                <a:spcPct val="100000"/>
              </a:lnSpc>
              <a:spcBef>
                <a:spcPts val="1100"/>
              </a:spcBef>
              <a:buSzTx/>
              <a:buFontTx/>
              <a:buNone/>
              <a:defRPr sz="1500"/>
            </a:pPr>
            <a:r>
              <a:rPr b="1" i="1"/>
              <a:t>Victoria Waldron</a:t>
            </a:r>
            <a:r>
              <a:t>, Human Resources Consultant</a:t>
            </a:r>
          </a:p>
          <a:p>
            <a:pPr marL="0" indent="0" defTabSz="457200">
              <a:lnSpc>
                <a:spcPct val="100000"/>
              </a:lnSpc>
              <a:spcBef>
                <a:spcPts val="1100"/>
              </a:spcBef>
              <a:buSzTx/>
              <a:buFontTx/>
              <a:buNone/>
              <a:defRPr sz="1500"/>
            </a:pPr>
            <a:r>
              <a:rPr b="1" i="1"/>
              <a:t>Tashia Scott</a:t>
            </a:r>
            <a:r>
              <a:t>, Human Resources Consultant</a:t>
            </a:r>
          </a:p>
          <a:p>
            <a:pPr marL="0" indent="0" defTabSz="457200">
              <a:lnSpc>
                <a:spcPct val="100000"/>
              </a:lnSpc>
              <a:spcBef>
                <a:spcPts val="1100"/>
              </a:spcBef>
              <a:buSzTx/>
              <a:buFontTx/>
              <a:buNone/>
              <a:defRPr sz="1500"/>
            </a:pPr>
            <a:r>
              <a:rPr b="1" i="1"/>
              <a:t>Carla Kimbrough</a:t>
            </a:r>
            <a:r>
              <a:t>, Diversity Officer</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96" name="Image" descr="Image"/>
          <p:cNvPicPr>
            <a:picLocks noChangeAspect="1"/>
          </p:cNvPicPr>
          <p:nvPr>
            <p:ph type="pic" idx="13"/>
          </p:nvPr>
        </p:nvPicPr>
        <p:blipFill>
          <a:blip r:embed="rId2">
            <a:extLst/>
          </a:blip>
          <a:stretch>
            <a:fillRect/>
          </a:stretch>
        </p:blipFill>
        <p:spPr>
          <a:prstGeom prst="rect">
            <a:avLst/>
          </a:prstGeom>
        </p:spPr>
      </p:pic>
      <p:sp>
        <p:nvSpPr>
          <p:cNvPr id="397" name="Title Emphasizes Important Words in Red"/>
          <p:cNvSpPr txBox="1"/>
          <p:nvPr>
            <p:ph type="body" idx="14"/>
          </p:nvPr>
        </p:nvSpPr>
        <p:spPr>
          <a:prstGeom prst="rect">
            <a:avLst/>
          </a:prstGeom>
        </p:spPr>
        <p:txBody>
          <a:bodyPr/>
          <a:lstStyle/>
          <a:p>
            <a:pPr/>
            <a:r>
              <a:t>Title Emphasizes </a:t>
            </a:r>
            <a:r>
              <a:rPr>
                <a:solidFill>
                  <a:schemeClr val="accent5">
                    <a:lumOff val="-29866"/>
                  </a:schemeClr>
                </a:solidFill>
              </a:rPr>
              <a:t>Important Words</a:t>
            </a:r>
            <a:r>
              <a:t> in Red</a:t>
            </a:r>
          </a:p>
        </p:txBody>
      </p:sp>
      <p:sp>
        <p:nvSpPr>
          <p:cNvPr id="398" name="Kelly Hockaday, Human Resources Executive Assistant…"/>
          <p:cNvSpPr txBox="1"/>
          <p:nvPr>
            <p:ph type="body" idx="15"/>
          </p:nvPr>
        </p:nvSpPr>
        <p:spPr>
          <a:prstGeom prst="rect">
            <a:avLst/>
          </a:prstGeom>
        </p:spPr>
        <p:txBody>
          <a:bodyPr/>
          <a:lstStyle/>
          <a:p>
            <a:pPr marL="0" indent="0" defTabSz="457200">
              <a:lnSpc>
                <a:spcPct val="100000"/>
              </a:lnSpc>
              <a:spcBef>
                <a:spcPts val="1100"/>
              </a:spcBef>
              <a:buSzTx/>
              <a:buFontTx/>
              <a:buNone/>
              <a:defRPr sz="1500"/>
            </a:pPr>
            <a:r>
              <a:rPr b="1" i="1"/>
              <a:t>Kelly Hockaday,</a:t>
            </a:r>
            <a:r>
              <a:t> Human Resources Executive Assistant</a:t>
            </a:r>
          </a:p>
          <a:p>
            <a:pPr marL="0" indent="0" defTabSz="457200">
              <a:lnSpc>
                <a:spcPct val="100000"/>
              </a:lnSpc>
              <a:spcBef>
                <a:spcPts val="1100"/>
              </a:spcBef>
              <a:buSzTx/>
              <a:buFontTx/>
              <a:buNone/>
              <a:defRPr sz="1500"/>
            </a:pPr>
            <a:r>
              <a:rPr b="1" i="1"/>
              <a:t>Jennie Kim</a:t>
            </a:r>
            <a:r>
              <a:t>, Human Resources Generalist</a:t>
            </a:r>
          </a:p>
          <a:p>
            <a:pPr marL="0" indent="0" defTabSz="457200">
              <a:lnSpc>
                <a:spcPct val="100000"/>
              </a:lnSpc>
              <a:spcBef>
                <a:spcPts val="1100"/>
              </a:spcBef>
              <a:buSzTx/>
              <a:buFontTx/>
              <a:buNone/>
              <a:defRPr sz="1500"/>
            </a:pPr>
            <a:r>
              <a:t>Assistant Vice Chancellor</a:t>
            </a:r>
          </a:p>
          <a:p>
            <a:pPr marL="0" indent="0" defTabSz="457200">
              <a:lnSpc>
                <a:spcPct val="100000"/>
              </a:lnSpc>
              <a:spcBef>
                <a:spcPts val="1100"/>
              </a:spcBef>
              <a:buSzTx/>
              <a:buFontTx/>
              <a:buNone/>
              <a:defRPr sz="1500"/>
            </a:pPr>
            <a:r>
              <a:rPr b="1" i="1"/>
              <a:t>Catherine Puckett</a:t>
            </a:r>
            <a:r>
              <a:t>, Human Resources Director</a:t>
            </a:r>
          </a:p>
          <a:p>
            <a:pPr marL="0" indent="0" defTabSz="457200">
              <a:lnSpc>
                <a:spcPct val="100000"/>
              </a:lnSpc>
              <a:spcBef>
                <a:spcPts val="1100"/>
              </a:spcBef>
              <a:buSzTx/>
              <a:buFontTx/>
              <a:buNone/>
              <a:defRPr sz="1500"/>
            </a:pPr>
            <a:r>
              <a:rPr b="1" i="1"/>
              <a:t>Jennifer James</a:t>
            </a:r>
            <a:r>
              <a:t>, Human Resources Consultant</a:t>
            </a:r>
          </a:p>
          <a:p>
            <a:pPr marL="0" indent="0" defTabSz="457200">
              <a:lnSpc>
                <a:spcPct val="100000"/>
              </a:lnSpc>
              <a:spcBef>
                <a:spcPts val="1100"/>
              </a:spcBef>
              <a:buSzTx/>
              <a:buFontTx/>
              <a:buNone/>
              <a:defRPr sz="1500"/>
            </a:pPr>
            <a:r>
              <a:rPr b="1" i="1"/>
              <a:t>Victoria Waldron</a:t>
            </a:r>
            <a:r>
              <a:t>, Human Resources Consultant</a:t>
            </a:r>
          </a:p>
          <a:p>
            <a:pPr marL="0" indent="0" defTabSz="457200">
              <a:lnSpc>
                <a:spcPct val="100000"/>
              </a:lnSpc>
              <a:spcBef>
                <a:spcPts val="1100"/>
              </a:spcBef>
              <a:buSzTx/>
              <a:buFontTx/>
              <a:buNone/>
              <a:defRPr sz="1500"/>
            </a:pPr>
            <a:r>
              <a:rPr b="1" i="1"/>
              <a:t>Tashia Scott</a:t>
            </a:r>
            <a:r>
              <a:t>, Human Resources Consultant</a:t>
            </a:r>
          </a:p>
          <a:p>
            <a:pPr marL="0" indent="0" defTabSz="457200">
              <a:lnSpc>
                <a:spcPct val="100000"/>
              </a:lnSpc>
              <a:spcBef>
                <a:spcPts val="1100"/>
              </a:spcBef>
              <a:buSzTx/>
              <a:buFontTx/>
              <a:buNone/>
              <a:defRPr sz="1500"/>
            </a:pPr>
            <a:r>
              <a:rPr b="1" i="1"/>
              <a:t>Carla Kimbrough</a:t>
            </a:r>
            <a:r>
              <a:t>, Diversity Officer</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White">
  <a:themeElements>
    <a:clrScheme name="White">
      <a:dk1>
        <a:srgbClr val="FFFFFF"/>
      </a:dk1>
      <a:lt1>
        <a:srgbClr val="0064AB"/>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Open Sans"/>
        <a:ea typeface="Open Sans"/>
        <a:cs typeface="Open Sans"/>
      </a:majorFont>
      <a:minorFont>
        <a:latin typeface="Raleway Black"/>
        <a:ea typeface="Raleway Black"/>
        <a:cs typeface="Raleway Blac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F9EEE6"/>
          </a:solidFill>
          <a:prstDash val="solid"/>
          <a:miter lim="4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F9EEE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Open Sans"/>
        <a:ea typeface="Open Sans"/>
        <a:cs typeface="Open Sans"/>
      </a:majorFont>
      <a:minorFont>
        <a:latin typeface="Raleway Black"/>
        <a:ea typeface="Raleway Black"/>
        <a:cs typeface="Raleway Black"/>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F9EEE6"/>
          </a:solidFill>
          <a:prstDash val="solid"/>
          <a:miter lim="4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rgbClr val="F9EEE6"/>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914400" rtl="0" fontAlgn="auto" latinLnBrk="0" hangingPunct="0">
          <a:lnSpc>
            <a:spcPct val="110000"/>
          </a:lnSpc>
          <a:spcBef>
            <a:spcPts val="0"/>
          </a:spcBef>
          <a:spcAft>
            <a:spcPts val="0"/>
          </a:spcAft>
          <a:buClrTx/>
          <a:buSzTx/>
          <a:buFontTx/>
          <a:buNone/>
          <a:tabLst/>
          <a:defRPr b="0" baseline="0" cap="none" i="0" spc="0" strike="noStrike" sz="3400" u="none" kumimoji="0" normalizeH="0">
            <a:ln>
              <a:noFill/>
            </a:ln>
            <a:solidFill>
              <a:srgbClr val="0064AB"/>
            </a:solidFill>
            <a:effectLst/>
            <a:uFillTx/>
            <a:latin typeface="+mj-lt"/>
            <a:ea typeface="+mj-ea"/>
            <a:cs typeface="+mj-cs"/>
            <a:sym typeface="Open Sans"/>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